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005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454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517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421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106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56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6247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178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905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80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367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B8857-1020-44BC-9580-AF0D7039BCB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25FB7-A126-45D8-9286-E762CC6D6C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828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1D83BC-9783-8002-AD3E-D172BD2B1573}"/>
              </a:ext>
            </a:extLst>
          </p:cNvPr>
          <p:cNvSpPr/>
          <p:nvPr/>
        </p:nvSpPr>
        <p:spPr>
          <a:xfrm>
            <a:off x="0" y="0"/>
            <a:ext cx="6858000" cy="9017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Flowchart: Off-page Connector 4">
            <a:extLst>
              <a:ext uri="{FF2B5EF4-FFF2-40B4-BE49-F238E27FC236}">
                <a16:creationId xmlns:a16="http://schemas.microsoft.com/office/drawing/2014/main" id="{83AE65F3-F0C2-3098-C950-089D4C6B7120}"/>
              </a:ext>
            </a:extLst>
          </p:cNvPr>
          <p:cNvSpPr/>
          <p:nvPr/>
        </p:nvSpPr>
        <p:spPr>
          <a:xfrm>
            <a:off x="333375" y="0"/>
            <a:ext cx="1092200" cy="1496039"/>
          </a:xfrm>
          <a:prstGeom prst="flowChartOffpageConnector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77419A-A97B-CB65-B5E2-7CB0A145AF52}"/>
              </a:ext>
            </a:extLst>
          </p:cNvPr>
          <p:cNvSpPr/>
          <p:nvPr/>
        </p:nvSpPr>
        <p:spPr>
          <a:xfrm>
            <a:off x="0" y="9410700"/>
            <a:ext cx="6858000" cy="495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42200-85AE-16EB-2C7E-A67145387DA6}"/>
              </a:ext>
            </a:extLst>
          </p:cNvPr>
          <p:cNvSpPr txBox="1"/>
          <p:nvPr/>
        </p:nvSpPr>
        <p:spPr>
          <a:xfrm>
            <a:off x="1257300" y="9335184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สถานีตำรวจนครบาลบางซื่อ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41E11A-3321-55CD-BEFA-53A5EDA73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50" y="-156936"/>
            <a:ext cx="2781300" cy="11919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FA792D-5CB6-20FB-903A-47AD56D5D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96" b="9656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2" y="85974"/>
            <a:ext cx="1187606" cy="1187606"/>
          </a:xfrm>
          <a:prstGeom prst="rect">
            <a:avLst/>
          </a:prstGeom>
        </p:spPr>
      </p:pic>
      <p:sp>
        <p:nvSpPr>
          <p:cNvPr id="2" name="กล่องข้อความ 7">
            <a:extLst>
              <a:ext uri="{FF2B5EF4-FFF2-40B4-BE49-F238E27FC236}">
                <a16:creationId xmlns:a16="http://schemas.microsoft.com/office/drawing/2014/main" id="{3AFF857A-43B5-E2A0-1CC6-E22813674E37}"/>
              </a:ext>
            </a:extLst>
          </p:cNvPr>
          <p:cNvSpPr txBox="1"/>
          <p:nvPr/>
        </p:nvSpPr>
        <p:spPr>
          <a:xfrm>
            <a:off x="163955" y="7254465"/>
            <a:ext cx="6530089" cy="1015663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thaiDist"/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28 มีนาคม 2568 เวลา 15.00 น. ฝ่ายอำนวยการสน.บางซื่อได้จัดตั้งกองอำนวยการร่วมเหตุสำนักงานตรวจเงินแผ่นดินถล่ม และอำนวยความสะดวกอาหารและน้ำให้แก่เจ้าหน้าที่ ที่มาปฏิบัติภารกิจช่วยเหลือผู้ประสบภัย และญาติผู้ประสบภัยที่เข้ามาแจ้งผู้สูญหาย</a:t>
            </a:r>
            <a:endParaRPr lang="th-TH" sz="2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C31C5A-E0B6-D6D0-94A3-D2DB97F5EE03}"/>
              </a:ext>
            </a:extLst>
          </p:cNvPr>
          <p:cNvSpPr txBox="1"/>
          <p:nvPr/>
        </p:nvSpPr>
        <p:spPr>
          <a:xfrm>
            <a:off x="1666534" y="882989"/>
            <a:ext cx="4275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เดือน มีนาคม 2568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C386831-FB18-A74E-7594-4BE775B38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66" y="2204697"/>
            <a:ext cx="2998333" cy="224875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9E70D51-6036-6B0D-2A74-9E89762D83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65" y="4600823"/>
            <a:ext cx="2998333" cy="224925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F828303-B0D5-737A-FE5E-E77F788129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11" y="4596151"/>
            <a:ext cx="2998333" cy="22492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6A98A49-9258-764F-B283-4BE17D740E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11" y="2204697"/>
            <a:ext cx="2998333" cy="224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60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275</TotalTime>
  <Words>56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SarabunIT๙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สิชล สนธิสุวรรณ</dc:creator>
  <cp:lastModifiedBy>สิชล สนธิสุวรรณ</cp:lastModifiedBy>
  <cp:revision>8</cp:revision>
  <dcterms:created xsi:type="dcterms:W3CDTF">2025-03-12T03:21:31Z</dcterms:created>
  <dcterms:modified xsi:type="dcterms:W3CDTF">2025-04-22T14:23:22Z</dcterms:modified>
</cp:coreProperties>
</file>