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31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0056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64546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3517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74214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51069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98560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56247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71786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79057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71801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23674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0828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png"/><Relationship Id="rId7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11D83BC-9783-8002-AD3E-D172BD2B1573}"/>
              </a:ext>
            </a:extLst>
          </p:cNvPr>
          <p:cNvSpPr/>
          <p:nvPr/>
        </p:nvSpPr>
        <p:spPr>
          <a:xfrm>
            <a:off x="0" y="0"/>
            <a:ext cx="6858000" cy="9017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Flowchart: Off-page Connector 4">
            <a:extLst>
              <a:ext uri="{FF2B5EF4-FFF2-40B4-BE49-F238E27FC236}">
                <a16:creationId xmlns:a16="http://schemas.microsoft.com/office/drawing/2014/main" id="{83AE65F3-F0C2-3098-C950-089D4C6B7120}"/>
              </a:ext>
            </a:extLst>
          </p:cNvPr>
          <p:cNvSpPr/>
          <p:nvPr/>
        </p:nvSpPr>
        <p:spPr>
          <a:xfrm>
            <a:off x="333375" y="0"/>
            <a:ext cx="1092200" cy="1496039"/>
          </a:xfrm>
          <a:prstGeom prst="flowChartOffpageConnector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77419A-A97B-CB65-B5E2-7CB0A145AF52}"/>
              </a:ext>
            </a:extLst>
          </p:cNvPr>
          <p:cNvSpPr/>
          <p:nvPr/>
        </p:nvSpPr>
        <p:spPr>
          <a:xfrm>
            <a:off x="0" y="9410700"/>
            <a:ext cx="6858000" cy="4953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842200-85AE-16EB-2C7E-A67145387DA6}"/>
              </a:ext>
            </a:extLst>
          </p:cNvPr>
          <p:cNvSpPr txBox="1"/>
          <p:nvPr/>
        </p:nvSpPr>
        <p:spPr>
          <a:xfrm>
            <a:off x="1257300" y="9335184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สถานีตำรวจนครบาลบางซื่อ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041E11A-3321-55CD-BEFA-53A5EDA73A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950" y="-156936"/>
            <a:ext cx="2781300" cy="119198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AFA792D-5CB6-20FB-903A-47AD56D5D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896" b="96563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72" y="85974"/>
            <a:ext cx="1187606" cy="1187606"/>
          </a:xfrm>
          <a:prstGeom prst="rect">
            <a:avLst/>
          </a:prstGeom>
        </p:spPr>
      </p:pic>
      <p:sp>
        <p:nvSpPr>
          <p:cNvPr id="2" name="กล่องข้อความ 7">
            <a:extLst>
              <a:ext uri="{FF2B5EF4-FFF2-40B4-BE49-F238E27FC236}">
                <a16:creationId xmlns:a16="http://schemas.microsoft.com/office/drawing/2014/main" id="{3AFF857A-43B5-E2A0-1CC6-E22813674E37}"/>
              </a:ext>
            </a:extLst>
          </p:cNvPr>
          <p:cNvSpPr txBox="1"/>
          <p:nvPr/>
        </p:nvSpPr>
        <p:spPr>
          <a:xfrm>
            <a:off x="226311" y="6764110"/>
            <a:ext cx="6344276" cy="1938992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th-TH" sz="20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วันที่ 8 พฤศจิกายน 2567 เวลา 09.00 น.  พ.ต.อ.ภูวดล อุ่นโพธิ ผกก.สน.บางซื่อ </a:t>
            </a:r>
            <a:br>
              <a:rPr lang="th-TH" sz="2000" dirty="0">
                <a:latin typeface="TH SarabunIT๙" panose="020B0500040200020003" pitchFamily="34" charset="-34"/>
                <a:cs typeface="TH SarabunIT๙" panose="020B0500040200020003" pitchFamily="34" charset="-34"/>
              </a:rPr>
            </a:br>
            <a:r>
              <a:rPr lang="th-TH" sz="20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ได้มอบหมายให้ พ.ต.ท.ณรงค์ คงดี สวป.(ชส.) สน.บางซื่อ พร้อมข้าราชการตำรวจจิตอาสา</a:t>
            </a:r>
            <a:br>
              <a:rPr lang="th-TH" sz="2000" dirty="0">
                <a:latin typeface="TH SarabunIT๙" panose="020B0500040200020003" pitchFamily="34" charset="-34"/>
                <a:cs typeface="TH SarabunIT๙" panose="020B0500040200020003" pitchFamily="34" charset="-34"/>
              </a:rPr>
            </a:br>
            <a:r>
              <a:rPr lang="th-TH" sz="20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ร่วมกิจกรรมจิตอาสาบำเพ็ญประโยชน์นำถุงยังชีพ และสิ่งของจำเป็นแจกจ่ายให้แกผู้ป่วยติดเตียงภายในชุมชนแฟลตเฉลิมลาภ และสอบถามความต้องการของคนในชุมชนไถ่ถามความเป็นอยู่และสิ่งที่สถานีตำรวจนครบาลบางซื่อสามารถช่วยเหลือแกชุมชนได้</a:t>
            </a:r>
          </a:p>
          <a:p>
            <a:pPr algn="thaiDist"/>
            <a:endParaRPr lang="th-TH" sz="2000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69A2DA-353A-2EF3-D227-60B84893689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92" y="1673230"/>
            <a:ext cx="2956831" cy="22716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43D9347-9AA6-6D70-0393-2604709BDF7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379" y="1690188"/>
            <a:ext cx="3049208" cy="22377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5E62862-BEF5-9BE3-AFE2-7C0B6B3C97C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91" y="4344516"/>
            <a:ext cx="2956831" cy="21712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80AE346-3C6D-2974-5536-329B6FF1DBC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472" y="4360899"/>
            <a:ext cx="3069115" cy="216468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CC31C5A-E0B6-D6D0-94A3-D2DB97F5EE03}"/>
              </a:ext>
            </a:extLst>
          </p:cNvPr>
          <p:cNvSpPr txBox="1"/>
          <p:nvPr/>
        </p:nvSpPr>
        <p:spPr>
          <a:xfrm>
            <a:off x="1666534" y="882989"/>
            <a:ext cx="42758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เดือน พฤศจิกายน 2567</a:t>
            </a:r>
          </a:p>
        </p:txBody>
      </p:sp>
    </p:spTree>
    <p:extLst>
      <p:ext uri="{BB962C8B-B14F-4D97-AF65-F5344CB8AC3E}">
        <p14:creationId xmlns:p14="http://schemas.microsoft.com/office/powerpoint/2010/main" val="15124601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130</TotalTime>
  <Words>95</Words>
  <Application>Microsoft Office PowerPoint</Application>
  <PresentationFormat>A4 Paper (210x297 mm)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TH SarabunIT๙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สิชล สนธิสุวรรณ</dc:creator>
  <cp:lastModifiedBy>สิชล สนธิสุวรรณ</cp:lastModifiedBy>
  <cp:revision>4</cp:revision>
  <dcterms:created xsi:type="dcterms:W3CDTF">2025-03-12T03:21:31Z</dcterms:created>
  <dcterms:modified xsi:type="dcterms:W3CDTF">2025-04-22T13:24:01Z</dcterms:modified>
</cp:coreProperties>
</file>