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05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4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1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421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106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56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624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178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90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8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367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828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1D83BC-9783-8002-AD3E-D172BD2B1573}"/>
              </a:ext>
            </a:extLst>
          </p:cNvPr>
          <p:cNvSpPr/>
          <p:nvPr/>
        </p:nvSpPr>
        <p:spPr>
          <a:xfrm>
            <a:off x="0" y="0"/>
            <a:ext cx="6858000" cy="9017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83AE65F3-F0C2-3098-C950-089D4C6B7120}"/>
              </a:ext>
            </a:extLst>
          </p:cNvPr>
          <p:cNvSpPr/>
          <p:nvPr/>
        </p:nvSpPr>
        <p:spPr>
          <a:xfrm>
            <a:off x="333375" y="0"/>
            <a:ext cx="1092200" cy="1496039"/>
          </a:xfrm>
          <a:prstGeom prst="flowChartOffpageConnector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77419A-A97B-CB65-B5E2-7CB0A145AF52}"/>
              </a:ext>
            </a:extLst>
          </p:cNvPr>
          <p:cNvSpPr/>
          <p:nvPr/>
        </p:nvSpPr>
        <p:spPr>
          <a:xfrm>
            <a:off x="0" y="9410700"/>
            <a:ext cx="6858000" cy="495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42200-85AE-16EB-2C7E-A67145387DA6}"/>
              </a:ext>
            </a:extLst>
          </p:cNvPr>
          <p:cNvSpPr txBox="1"/>
          <p:nvPr/>
        </p:nvSpPr>
        <p:spPr>
          <a:xfrm>
            <a:off x="1257300" y="9335184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สถานีตำรวจนครบาลบางซื่อ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41E11A-3321-55CD-BEFA-53A5EDA73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-156936"/>
            <a:ext cx="2781300" cy="11919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A792D-5CB6-20FB-903A-47AD56D5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96" b="965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2" y="85974"/>
            <a:ext cx="1187606" cy="1187606"/>
          </a:xfrm>
          <a:prstGeom prst="rect">
            <a:avLst/>
          </a:prstGeom>
        </p:spPr>
      </p:pic>
      <p:sp>
        <p:nvSpPr>
          <p:cNvPr id="2" name="กล่องข้อความ 7">
            <a:extLst>
              <a:ext uri="{FF2B5EF4-FFF2-40B4-BE49-F238E27FC236}">
                <a16:creationId xmlns:a16="http://schemas.microsoft.com/office/drawing/2014/main" id="{3AFF857A-43B5-E2A0-1CC6-E22813674E37}"/>
              </a:ext>
            </a:extLst>
          </p:cNvPr>
          <p:cNvSpPr txBox="1"/>
          <p:nvPr/>
        </p:nvSpPr>
        <p:spPr>
          <a:xfrm>
            <a:off x="226310" y="6764110"/>
            <a:ext cx="6530089" cy="132343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9 ตุลาคม 2567 เวลา 09.00 น.  พ.ต.ต.สัญญา พิมพ์พา สว.อก.สน.บางซื่อ และข้าราชการตำรวจฝ่ายธุรการแต่ละฝ่ายรวมกันประชุมหารือเรื่องการจัดการแฟลตบ้านพัก 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สถานีตำรวจนครบาลบางซื่อ ในการจัดการความสะอาด การจัดคิวแฟลต</a:t>
            </a:r>
          </a:p>
          <a:p>
            <a:pPr algn="thaiDist"/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31C5A-E0B6-D6D0-94A3-D2DB97F5EE03}"/>
              </a:ext>
            </a:extLst>
          </p:cNvPr>
          <p:cNvSpPr txBox="1"/>
          <p:nvPr/>
        </p:nvSpPr>
        <p:spPr>
          <a:xfrm>
            <a:off x="1666534" y="882989"/>
            <a:ext cx="4275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เดือน ตุลาคม 2567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A1BEC3-534C-0A79-1405-CC89078E4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880" y="3748869"/>
            <a:ext cx="3550707" cy="2663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0D85745-A3D1-2D0B-B5F1-B63CF3676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2" y="1889780"/>
            <a:ext cx="3550707" cy="2663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246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138</TotalTime>
  <Words>57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สิชล สนธิสุวรรณ</dc:creator>
  <cp:lastModifiedBy>สิชล สนธิสุวรรณ</cp:lastModifiedBy>
  <cp:revision>5</cp:revision>
  <dcterms:created xsi:type="dcterms:W3CDTF">2025-03-12T03:21:31Z</dcterms:created>
  <dcterms:modified xsi:type="dcterms:W3CDTF">2025-04-22T13:24:15Z</dcterms:modified>
</cp:coreProperties>
</file>