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"/>
  </p:notesMasterIdLst>
  <p:handoutMasterIdLst>
    <p:handoutMasterId r:id="rId6"/>
  </p:handoutMasterIdLst>
  <p:sldIdLst>
    <p:sldId id="269" r:id="rId3"/>
    <p:sldId id="214747952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02D5"/>
    <a:srgbClr val="800000"/>
    <a:srgbClr val="FF9999"/>
    <a:srgbClr val="141414"/>
    <a:srgbClr val="0572BC"/>
    <a:srgbClr val="CCFF33"/>
    <a:srgbClr val="DCE036"/>
    <a:srgbClr val="D57076"/>
    <a:srgbClr val="BBAE65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สไตล์สีปานกลาง 2 - เน้น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2838BEF-8BB2-4498-84A7-C5851F593DF1}" styleName="สไตล์สีปานกลาง 4 - เน้น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511" autoAdjust="0"/>
    <p:restoredTop sz="95401" autoAdjust="0"/>
  </p:normalViewPr>
  <p:slideViewPr>
    <p:cSldViewPr snapToGrid="0">
      <p:cViewPr varScale="1">
        <p:scale>
          <a:sx n="76" d="100"/>
          <a:sy n="76" d="100"/>
        </p:scale>
        <p:origin x="132" y="10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0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>
            <a:extLst>
              <a:ext uri="{FF2B5EF4-FFF2-40B4-BE49-F238E27FC236}">
                <a16:creationId xmlns:a16="http://schemas.microsoft.com/office/drawing/2014/main" id="{47025308-5517-4DD1-8AA5-5E6613D4C15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B12E75D6-B35B-4DCD-92AD-85B8312EDFE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4A73E2-861E-4771-89FD-B9A72E6DCC2E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27B55850-1980-4221-BF60-32DA9C3A0D9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4E14B5E2-5952-4C3B-81AC-1CBB93CC118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1F4EC4-ABAF-41E1-9CB3-7E9694CBF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61365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56901A-9915-43B7-9635-59753990A8D0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 dirty="0"/>
              <a:t>คลิกเพื่อแก้ไขสไตล์ของข้อความต้นแบบ</a:t>
            </a:r>
          </a:p>
          <a:p>
            <a:pPr lvl="1"/>
            <a:r>
              <a:rPr lang="th-TH" dirty="0"/>
              <a:t>ระดับที่สอง</a:t>
            </a:r>
          </a:p>
          <a:p>
            <a:pPr lvl="2"/>
            <a:r>
              <a:rPr lang="th-TH" dirty="0"/>
              <a:t>ระดับที่สาม</a:t>
            </a:r>
          </a:p>
          <a:p>
            <a:pPr lvl="3"/>
            <a:r>
              <a:rPr lang="th-TH" dirty="0"/>
              <a:t>ระดับที่สี่</a:t>
            </a:r>
          </a:p>
          <a:p>
            <a:pPr lvl="4"/>
            <a:r>
              <a:rPr lang="th-TH" dirty="0"/>
              <a:t>ระดับที่ห้า</a:t>
            </a:r>
            <a:endParaRPr lang="en-US" dirty="0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51A171-04CB-45FA-9E74-E5640860C4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47479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TH Sarabun New" panose="020B0500040200020003" pitchFamily="34" charset="-34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TH Sarabun New" panose="020B0500040200020003" pitchFamily="34" charset="-34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TH Sarabun New" panose="020B0500040200020003" pitchFamily="34" charset="-34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TH Sarabun New" panose="020B0500040200020003" pitchFamily="34" charset="-34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TH Sarabun New" panose="020B0500040200020003" pitchFamily="34" charset="-34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11C90D-491A-4847-ACBA-435343FCAF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77053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93F7BC57-BD3E-CAB4-F86B-8B6EEA4480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7C434F25-6E87-BB25-3630-660F7B1F7A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109406C1-467A-6CB2-D9D6-D50DE0834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18491-ED8A-4B17-A7AF-648ABA6CE24E}" type="datetime1">
              <a:rPr lang="en-US" smtClean="0"/>
              <a:t>4/25/2025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012675E4-C29C-D822-0C3E-F56DCBAEE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F2505DD2-E454-F2B6-5338-294BDEE89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71C3A-AA97-4D6B-B399-687268BC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275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B7CDEF6C-B17F-9CD8-042A-EC6A6584C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39C8D5EA-ECDF-F79C-A379-325D9F5F4F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1D6A5201-2F3A-BBAC-6BB3-81F3A3267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C82AE-5715-49BA-B8B2-B8F519B53E45}" type="datetime1">
              <a:rPr lang="en-US" smtClean="0"/>
              <a:t>4/25/2025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0A80F52A-A832-1BEB-3664-9141342EA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333F12DA-B358-59E3-BB2B-D3682EA7F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71C3A-AA97-4D6B-B399-687268BC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243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8F6A853B-AF18-FAA8-62DD-A8452CA4C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AC1AC9DB-2C22-8C94-B8AB-F03AC7DF0E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F35A783C-1CD2-78F6-8D67-53BF007EA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7CD32-F06D-4219-8370-F4D30983EDE2}" type="datetime1">
              <a:rPr lang="en-US" smtClean="0"/>
              <a:t>4/25/2025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5E81C4C6-B55D-0B62-84BF-3425E21F0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DD049EDF-FB52-5345-8968-DE7C0260A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71C3A-AA97-4D6B-B399-687268BC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444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85D7EA00-3E30-5EFC-A4A4-3AA04D952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B6443A4D-1C1C-1148-8146-D92CCF3D3D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F7C6BED3-95FD-5080-9ECA-6DA2DB9A10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525E4002-FE89-EFA7-B512-029F83C71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78F18-9E5A-420F-BBF5-86FBF39347B0}" type="datetime1">
              <a:rPr lang="en-US" smtClean="0"/>
              <a:t>4/25/2025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357B6EFF-E15B-6FA7-2D92-24C5D1611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F791A72B-D70B-0C4F-D9ED-FF840034D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71C3A-AA97-4D6B-B399-687268BC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591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B15F8E5F-213D-0423-D321-F0F508DA4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45A4B5A6-103E-7C7D-906B-4A8F0167DF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C0134D3D-6E8A-7F31-7F4B-70477FFB2B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:a16="http://schemas.microsoft.com/office/drawing/2014/main" id="{2275D150-33BA-6F18-4CD9-E635B9373B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20C830C1-3086-A093-F400-8F71E98A85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:a16="http://schemas.microsoft.com/office/drawing/2014/main" id="{5AD48FC4-87FF-542D-CCEA-903FF3209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D8B30-4027-4E67-9CC1-58FEC5196023}" type="datetime1">
              <a:rPr lang="en-US" smtClean="0"/>
              <a:t>4/25/2025</a:t>
            </a:fld>
            <a:endParaRPr lang="en-US"/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:a16="http://schemas.microsoft.com/office/drawing/2014/main" id="{CC2B88A4-CD3C-F0EF-29A6-9DDD78B1B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id="{9E1535F5-349D-428A-0FD6-D97AF1640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71C3A-AA97-4D6B-B399-687268BC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73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EEF63E0-3A01-C89C-A33A-B0412B601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31146420-0918-1397-F740-12EFDB2D8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7E650-627E-4C13-BD0A-4D8FC740E886}" type="datetime1">
              <a:rPr lang="en-US" smtClean="0"/>
              <a:t>4/25/2025</a:t>
            </a:fld>
            <a:endParaRPr lang="en-US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E1EC2B50-525E-B3F3-51CE-FE08ED48A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F78C8324-6769-E1D8-7778-2EC5EBF77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71C3A-AA97-4D6B-B399-687268BC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778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:a16="http://schemas.microsoft.com/office/drawing/2014/main" id="{66EA8D7F-4FC8-52F8-FD27-7FE9B0A39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D01E1-1419-4FAA-893C-53EFAC818C58}" type="datetime1">
              <a:rPr lang="en-US" smtClean="0"/>
              <a:t>4/25/2025</a:t>
            </a:fld>
            <a:endParaRPr lang="en-US"/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id="{273573B7-82B1-0D90-ABA2-7A4D7523D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EB19881E-B456-CA55-F5DB-34158D1E0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71C3A-AA97-4D6B-B399-687268BC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144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33DCFC70-5C79-6D92-965D-96399452E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AC161515-39D9-2153-0464-7837214454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9A062ED6-FDD3-219F-A047-5CB10D2144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A327F464-1C5C-4DB0-9625-DEAF1A780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C7773-B160-4882-A1C4-DCB9388C3C9A}" type="datetime1">
              <a:rPr lang="en-US" smtClean="0"/>
              <a:t>4/25/2025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ECC4E82D-8C86-5117-A059-DA713D69D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A35D3A71-001B-D529-40EC-E4BA0ADDF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71C3A-AA97-4D6B-B399-687268BC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569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D0EF4EFC-FB02-86F8-4D29-F2E42FF0B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:a16="http://schemas.microsoft.com/office/drawing/2014/main" id="{CA680D34-0588-5CB4-A07E-4E2C84572C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D0156461-C536-9BA6-2289-7A7B731AD4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C8C462E4-35DF-E152-302C-1B95AB4C0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35B4B-BCCA-431E-A6FE-D3DC3204CC04}" type="datetime1">
              <a:rPr lang="en-US" smtClean="0"/>
              <a:t>4/25/2025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2D76F24F-8D61-96FA-1B7C-5DD109E55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D5579BF0-B672-29D8-F2D3-C29E56E5F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71C3A-AA97-4D6B-B399-687268BC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332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E8CFBF0F-929B-8131-85A7-19B4AAB53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8D2A260C-DFE4-ED30-F93E-2A94DB8AA8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967AFF58-49CD-9A81-6A57-9AACC73ED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D0226-84F8-43C8-A1C6-789424207C0E}" type="datetime1">
              <a:rPr lang="en-US" smtClean="0"/>
              <a:t>4/25/2025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E0D0FBB5-E932-7B28-89F4-D8EDE2741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A0FA2A50-CD0B-B97D-D949-90C4C7F2E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71C3A-AA97-4D6B-B399-687268BC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882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:a16="http://schemas.microsoft.com/office/drawing/2014/main" id="{9D3AFFF8-4A33-6C77-C642-918ECB54B1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5E280FFF-41C6-A991-B85F-1EBD8C9E0D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09CB56AE-609D-F8F4-14F1-9F04FBC9F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82A9E-F757-42E1-8EA0-BB712573A171}" type="datetime1">
              <a:rPr lang="en-US" smtClean="0"/>
              <a:t>4/25/2025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22E768C2-4260-4969-F3C8-BBF94EBD3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A4D717D2-6873-4664-0C16-18761D506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71C3A-AA97-4D6B-B399-687268BC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7967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336209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279491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851410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4/25/2025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032093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4/25/2025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418238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4/25/2025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532610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4/25/2025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257586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4/25/2025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686919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4/25/2025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414484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4/25/2025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443705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4/25/2025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526271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bg>
      <p:bgPr>
        <a:solidFill>
          <a:srgbClr val="19C4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643264"/>
            <a:ext cx="10363200" cy="14700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h-TH" dirty="0" err="1"/>
              <a:t>Click</a:t>
            </a:r>
            <a:r>
              <a:rPr lang="th-TH" dirty="0"/>
              <a:t> </a:t>
            </a:r>
            <a:r>
              <a:rPr lang="th-TH" dirty="0" err="1"/>
              <a:t>to</a:t>
            </a:r>
            <a:r>
              <a:rPr lang="th-TH" dirty="0"/>
              <a:t> </a:t>
            </a:r>
            <a:r>
              <a:rPr lang="th-TH" dirty="0" err="1"/>
              <a:t>edit</a:t>
            </a:r>
            <a:r>
              <a:rPr lang="th-TH" dirty="0"/>
              <a:t> </a:t>
            </a:r>
            <a:r>
              <a:rPr lang="th-TH" dirty="0" err="1"/>
              <a:t>Master</a:t>
            </a:r>
            <a:r>
              <a:rPr lang="th-TH" dirty="0"/>
              <a:t> </a:t>
            </a:r>
            <a:r>
              <a:rPr lang="th-TH" dirty="0" err="1"/>
              <a:t>title</a:t>
            </a:r>
            <a:r>
              <a:rPr lang="th-TH" dirty="0"/>
              <a:t> </a:t>
            </a:r>
            <a:r>
              <a:rPr lang="th-TH" dirty="0" err="1"/>
              <a:t>style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F73B890-6011-4B3B-A330-5702EEDEDA3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51867" y="1557867"/>
            <a:ext cx="3488267" cy="3742267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53865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id="{DDC56C4A-7AB7-004F-CB14-2EB48C979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dirty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F612B55B-3AEC-7701-BC61-303C7A2776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dirty="0"/>
              <a:t>คลิกเพื่อแก้ไขสไตล์ของข้อความต้นแบบ</a:t>
            </a:r>
          </a:p>
          <a:p>
            <a:pPr lvl="1"/>
            <a:r>
              <a:rPr lang="th-TH" dirty="0"/>
              <a:t>ระดับที่สอง</a:t>
            </a:r>
          </a:p>
          <a:p>
            <a:pPr lvl="2"/>
            <a:r>
              <a:rPr lang="th-TH" dirty="0"/>
              <a:t>ระดับที่สาม</a:t>
            </a:r>
          </a:p>
          <a:p>
            <a:pPr lvl="3"/>
            <a:r>
              <a:rPr lang="th-TH" dirty="0"/>
              <a:t>ระดับที่สี่</a:t>
            </a:r>
          </a:p>
          <a:p>
            <a:pPr lvl="4"/>
            <a:r>
              <a:rPr lang="th-TH" dirty="0"/>
              <a:t>ระดับที่ห้า</a:t>
            </a:r>
            <a:endParaRPr lang="en-US" dirty="0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CE1819A7-16B8-149C-B307-CBAA390185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6CF16A-2FA5-4256-B227-03204B09472C}" type="datetime1">
              <a:rPr lang="en-US" smtClean="0"/>
              <a:t>4/25/2025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A34B705E-22B3-B177-A0EA-A1DC24C18D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D6BF38B8-A3C6-5DAA-40DC-5FCE68433D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E71C3A-AA97-4D6B-B399-687268BC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248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TH Sarabun New" panose="020B0500040200020003" pitchFamily="34" charset="-34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TH Sarabun New" panose="020B0500040200020003" pitchFamily="34" charset="-34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TH Sarabun New" panose="020B0500040200020003" pitchFamily="34" charset="-34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TH Sarabun New" panose="020B0500040200020003" pitchFamily="34" charset="-34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TH Sarabun New" panose="020B0500040200020003" pitchFamily="34" charset="-34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TH Sarabun New" panose="020B0500040200020003" pitchFamily="34" charset="-34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7F45AC6-C491-4585-A584-9CE2AF7D5500}" type="datetime1">
              <a:rPr lang="en-US" smtClean="0"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494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2D81813-7BAD-4D82-945A-94472A9E67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pc="800" dirty="0"/>
              <a:t>BANGSUE POLICE STATION</a:t>
            </a:r>
            <a:br>
              <a:rPr lang="en-US" spc="800" dirty="0"/>
            </a:br>
            <a:r>
              <a:rPr lang="th-TH" sz="2933" spc="800" dirty="0"/>
              <a:t>สถานีตำรวจนครบาลบางซื่อ</a:t>
            </a:r>
            <a:endParaRPr lang="en-US" sz="2933" spc="8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0F585C-0D12-4BD9-9134-0D38B2A163E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737600" y="6356351"/>
            <a:ext cx="2844800" cy="365125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9234B2-3B6E-874E-A13B-B1A0DCB28C03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507CD940-54F7-4C65-825C-C7C8F83B29DD}"/>
              </a:ext>
            </a:extLst>
          </p:cNvPr>
          <p:cNvSpPr txBox="1">
            <a:spLocks/>
          </p:cNvSpPr>
          <p:nvPr/>
        </p:nvSpPr>
        <p:spPr>
          <a:xfrm>
            <a:off x="914400" y="3997886"/>
            <a:ext cx="10363200" cy="1470025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5867" b="0" i="0" u="none" strike="noStrike" kern="1200" cap="none" spc="80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j-ea"/>
                <a:cs typeface="DilleniaUPC" panose="02020603050405020304" pitchFamily="18" charset="-34"/>
              </a:rPr>
              <a:t>สอบสวน</a:t>
            </a:r>
            <a:endParaRPr kumimoji="0" lang="en-US" sz="2933" b="0" i="0" u="none" strike="noStrike" kern="1200" cap="none" spc="80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rbel" panose="020B0503020204020204"/>
              <a:ea typeface="+mj-ea"/>
              <a:cs typeface="+mj-cs"/>
            </a:endParaRPr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F72E00CE-0607-4EEE-833C-F23C1240B5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4256" y="1607257"/>
            <a:ext cx="1263489" cy="1252859"/>
          </a:xfrm>
          <a:prstGeom prst="rect">
            <a:avLst/>
          </a:prstGeom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9FD8FAAE-4A8F-486E-95CC-BC7CBB32789A}"/>
              </a:ext>
            </a:extLst>
          </p:cNvPr>
          <p:cNvSpPr/>
          <p:nvPr/>
        </p:nvSpPr>
        <p:spPr>
          <a:xfrm>
            <a:off x="0" y="5439868"/>
            <a:ext cx="12241839" cy="1214437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h-TH" sz="180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B82DB5F3-4604-4FB9-B65D-A538D6F4E6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239" y="5693868"/>
            <a:ext cx="11568112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th-TH" altLang="th-TH" sz="4000" b="1" dirty="0">
                <a:solidFill>
                  <a:schemeClr val="bg1"/>
                </a:solidFill>
                <a:latin typeface="IrisUPC" panose="020B0604020202020204" pitchFamily="34" charset="-34"/>
                <a:ea typeface="Angsana New" panose="02020603050405020304" pitchFamily="18" charset="-34"/>
              </a:rPr>
              <a:t>ผลปฏิบัติงาน เดือน พฤศจิกายน 2567</a:t>
            </a:r>
          </a:p>
        </p:txBody>
      </p:sp>
    </p:spTree>
    <p:extLst>
      <p:ext uri="{BB962C8B-B14F-4D97-AF65-F5344CB8AC3E}">
        <p14:creationId xmlns:p14="http://schemas.microsoft.com/office/powerpoint/2010/main" val="15774967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170D3A2D-770D-4544-A750-B01735726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71C3A-AA97-4D6B-B399-687268BC0B3A}" type="slidenum">
              <a:rPr lang="en-US" smtClean="0"/>
              <a:t>2</a:t>
            </a:fld>
            <a:endParaRPr lang="en-US"/>
          </a:p>
        </p:txBody>
      </p:sp>
      <p:graphicFrame>
        <p:nvGraphicFramePr>
          <p:cNvPr id="17" name="ตาราง 16">
            <a:extLst>
              <a:ext uri="{FF2B5EF4-FFF2-40B4-BE49-F238E27FC236}">
                <a16:creationId xmlns:a16="http://schemas.microsoft.com/office/drawing/2014/main" id="{2B86AC31-CA85-4928-9248-C4C1E66764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8280305"/>
              </p:ext>
            </p:extLst>
          </p:nvPr>
        </p:nvGraphicFramePr>
        <p:xfrm>
          <a:off x="152400" y="260870"/>
          <a:ext cx="11823700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4509">
                  <a:extLst>
                    <a:ext uri="{9D8B030D-6E8A-4147-A177-3AD203B41FA5}">
                      <a16:colId xmlns:a16="http://schemas.microsoft.com/office/drawing/2014/main" val="1651038604"/>
                    </a:ext>
                  </a:extLst>
                </a:gridCol>
                <a:gridCol w="5229920">
                  <a:extLst>
                    <a:ext uri="{9D8B030D-6E8A-4147-A177-3AD203B41FA5}">
                      <a16:colId xmlns:a16="http://schemas.microsoft.com/office/drawing/2014/main" val="2344366289"/>
                    </a:ext>
                  </a:extLst>
                </a:gridCol>
                <a:gridCol w="4359271">
                  <a:extLst>
                    <a:ext uri="{9D8B030D-6E8A-4147-A177-3AD203B41FA5}">
                      <a16:colId xmlns:a16="http://schemas.microsoft.com/office/drawing/2014/main" val="18272756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3600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ลำดับ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600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ผลการ</a:t>
                      </a:r>
                      <a:r>
                        <a:rPr lang="th-TH" sz="3600" dirty="0" err="1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ปฎิบ</a:t>
                      </a:r>
                      <a:r>
                        <a:rPr lang="th-TH" sz="3600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ติงานของพนักงานสอบสวนแต่ละเดือน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600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จำนวนการสรุปสำนวนส่งอัยการ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464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2400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 – 30 พฤศจิกายน 2567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6 สำนวน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2053336"/>
                  </a:ext>
                </a:extLst>
              </a:tr>
            </a:tbl>
          </a:graphicData>
        </a:graphic>
      </p:graphicFrame>
      <p:pic>
        <p:nvPicPr>
          <p:cNvPr id="20" name="รูปภาพ 19">
            <a:extLst>
              <a:ext uri="{FF2B5EF4-FFF2-40B4-BE49-F238E27FC236}">
                <a16:creationId xmlns:a16="http://schemas.microsoft.com/office/drawing/2014/main" id="{88D823C4-60ED-4A9F-A26F-E0CA3D09DE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9367" y="2396505"/>
            <a:ext cx="8659433" cy="4439270"/>
          </a:xfrm>
          <a:prstGeom prst="rect">
            <a:avLst/>
          </a:prstGeom>
        </p:spPr>
      </p:pic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1CDA25C8-80C2-45E4-939A-CCE89DD67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944890"/>
            <a:ext cx="6990521" cy="1358900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l"/>
            <a:r>
              <a:rPr lang="th-TH" sz="2800" b="0" i="0" dirty="0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  <a:t>22 พ.ย.67 เวลา 16.52 น.</a:t>
            </a:r>
            <a:br>
              <a:rPr lang="th-TH" sz="2800" b="0" i="0" dirty="0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</a:br>
            <a:r>
              <a:rPr lang="th-TH" sz="2800" b="0" i="0" dirty="0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  <a:t>บางซื่อ 3035</a:t>
            </a:r>
            <a:r>
              <a:rPr lang="th-TH" sz="2000" b="1" dirty="0"/>
              <a:t>ส่งตัวชาวต่างชาติถูกหลอกลวงมาทำงานเป็นแก๊งคอลเซ็นเตอร์กลับประเทศ</a:t>
            </a:r>
            <a:endParaRPr lang="th-TH" sz="2800" b="0" i="0" dirty="0">
              <a:solidFill>
                <a:srgbClr val="080809"/>
              </a:solidFill>
              <a:effectLst/>
              <a:latin typeface="Segoe UI Historic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7822868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เฟรม">
  <a:themeElements>
    <a:clrScheme name="เฟรม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เฟรม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เฟรม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3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13171</TotalTime>
  <Words>69</Words>
  <Application>Microsoft Office PowerPoint</Application>
  <PresentationFormat>แบบจอกว้าง</PresentationFormat>
  <Paragraphs>13</Paragraphs>
  <Slides>2</Slides>
  <Notes>1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9</vt:i4>
      </vt:variant>
      <vt:variant>
        <vt:lpstr>ธีม</vt:lpstr>
      </vt:variant>
      <vt:variant>
        <vt:i4>2</vt:i4>
      </vt:variant>
      <vt:variant>
        <vt:lpstr>ชื่อเรื่องสไลด์</vt:lpstr>
      </vt:variant>
      <vt:variant>
        <vt:i4>2</vt:i4>
      </vt:variant>
    </vt:vector>
  </HeadingPairs>
  <TitlesOfParts>
    <vt:vector size="13" baseType="lpstr">
      <vt:lpstr>Angsana New</vt:lpstr>
      <vt:lpstr>Aptos</vt:lpstr>
      <vt:lpstr>Arial</vt:lpstr>
      <vt:lpstr>Calibri</vt:lpstr>
      <vt:lpstr>Calibri Light</vt:lpstr>
      <vt:lpstr>Corbel</vt:lpstr>
      <vt:lpstr>IrisUPC</vt:lpstr>
      <vt:lpstr>Segoe UI Historic</vt:lpstr>
      <vt:lpstr>Wingdings 2</vt:lpstr>
      <vt:lpstr>ธีมของ Office</vt:lpstr>
      <vt:lpstr>เฟรม</vt:lpstr>
      <vt:lpstr>BANGSUE POLICE STATION สถานีตำรวจนครบาลบางซื่อ</vt:lpstr>
      <vt:lpstr>22 พ.ย.67 เวลา 16.52 น. บางซื่อ 3035ส่งตัวชาวต่างชาติถูกหลอกลวงมาทำงานเป็นแก๊งคอลเซ็นเตอร์กลับประเทศ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Til3FY Utaiwong</dc:creator>
  <cp:lastModifiedBy>PHICHITCHAI PHOOM</cp:lastModifiedBy>
  <cp:revision>625</cp:revision>
  <cp:lastPrinted>2024-12-04T16:12:45Z</cp:lastPrinted>
  <dcterms:created xsi:type="dcterms:W3CDTF">2024-11-21T04:04:22Z</dcterms:created>
  <dcterms:modified xsi:type="dcterms:W3CDTF">2025-04-25T12:56:14Z</dcterms:modified>
</cp:coreProperties>
</file>