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476" r:id="rId3"/>
    <p:sldId id="5330" r:id="rId4"/>
    <p:sldId id="5331" r:id="rId5"/>
    <p:sldId id="5333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841B0-CC18-4F71-A2A7-56C2556A306D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506F3-9731-46F6-BFE3-CC54D5767F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446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9B41828-8F64-4931-9722-93E3D956A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64D5C4B-BC36-4E0A-AB44-8F4206480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11DF67B-2355-4B8B-BA2D-3D3F5ED95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3E39D4E-C97F-4066-84A4-ED92DF02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9B8DF08-71F1-4D69-81CF-57C002F4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584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C7C46D3-1301-4FD9-B4AE-02E719CE6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7189472-CD3A-4043-B891-372102483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9A95C9E-9683-4738-9296-4E372ACE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1257EBE-42DA-48EA-A5F1-297C5D18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F2A03D0-C3D1-4784-BF82-C227EF8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90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B2A970-2FAC-439C-8DC0-29733689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90DCE37-52FA-4459-8038-373FE4B5A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9F275D3-94D3-4E3A-8E83-ACF6FE8D2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8B33263-E8E9-488D-889E-FF544437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80699FA-AE96-4AE8-B3F3-DEE41C983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4340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828631-57E6-42E6-AC83-23F9AFB4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B694710-850C-4FF0-8D49-7CA240CF4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57DEE98-EE49-4553-A9D7-9439B1009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BFFEF6F-EA60-41D1-9766-8ED315D4C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4BFA34C-486B-485E-9F9E-0707DD82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8331F5E-A63A-4DA4-A7CF-622F305C9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139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1EB723-AE0A-43C6-B687-84256101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627C434-30C6-4FF1-88B0-E579AA93B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0F94205-3E38-451E-8BA5-45E2F2F22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9611FCF3-457B-4051-ACC2-0D644E6FD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2DC4A65-8454-4D30-B194-D9ED2A21D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AABF2EEE-5DC7-4859-B5AF-1B5A7C2D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2047FB4D-C986-4BC0-83BC-F99BCDB5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6BAA768-ED3C-4A5B-BE0D-0C8BC393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492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8BCFEAE-7B70-4E8D-AA07-A0C2D9F3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F9EED2BA-56CA-4181-8645-1FACCC910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3C8E33FB-CFA4-4DA1-8E50-8FAE1517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1B7DA6E-9E6B-4442-A985-888E3B73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199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8547A8D-FE4C-43C1-99F3-666E7495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1D1771E5-88F4-4A28-92F6-833876BE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F6499AF-C0B4-4A86-8CAC-D46E16BF1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234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D91EA46-7D54-49A1-B22C-BC8FEA33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D6A6162-40E0-4903-BD20-E63D36F28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85D729B-707F-4A72-9D30-374B53BA7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CFA9A7C-8798-4138-B857-1D9F51B2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3D66FFD-5BF4-4FFF-AB99-55833FEAB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B412BF9-56B7-4ABA-AF82-32BAB344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71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E586CE7-898A-4F66-8638-8A32823C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BC8449B-86D6-4ED5-82A4-7D1BD5908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402B32-50E3-4A1F-A329-BEBF144F5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D8EA3F2-5BE8-4C74-93FA-6947BA51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556645B-3262-479F-BF6E-316F8D5C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4EC53E7-428D-4536-9A5F-8A0C80FF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85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D4E3118-96B7-49DE-8E80-A3D6A1F8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7B50390-B473-4FDE-A384-ECD76ADF7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2599CE4-C540-41C6-84D2-9B003604E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6B79BA7-D304-4F84-B7B8-A088989F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3BAC2DF-063F-4457-B4E2-0E4F7538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98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DBF0355B-EEEE-4DBD-A135-E2AE8A0AD6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0FA51E7-3657-49D2-985A-68C89EF78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8DF7C27-3838-4583-8DFB-CF328C1F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7C1EC36-6B3B-4D21-A4E7-A35A23F3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E792D64-2500-45AF-801F-E9D91015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6358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081D-41F5-41AD-8206-626D3DB7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66433-FC59-430F-A08C-5906EA389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0C650-AE37-49EA-8DE1-20CBBC65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5A786-53B3-4987-9A3E-558E553A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CD71D-50FD-4AEB-AD3C-1221E8F9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7114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EC49-D797-498A-A144-76077AC8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A47B2-A6F4-424F-A4D9-91D7E57D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C2011-C0AF-41AD-ACF3-CB7AC788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ABC7-F4F0-41D0-AF54-D96AFDA5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EE08-11F6-4E86-A68F-F6AE7880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2802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A04F-3A84-4931-ADE7-04890BF6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296E1-B8A2-4DAF-991E-4572105C2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C9AFA-4287-4CAF-BA29-EC9B7AD9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25C25-51AB-4E46-8DA3-5C269587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76B06-3381-43E5-AB2D-03DC972A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2185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BEEC-D3E7-4287-8F5D-9419C186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57E0C-E804-4CEC-8204-E456F32CA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60292-BB41-437C-AE3E-3EBB59346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0DCD2-C720-43AF-8BD9-B447BA24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5B410-47C2-48A6-9921-F631FE9C3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996CB-DCF4-4C6B-B51F-1164A978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9460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61D2F-29C5-4DE8-A12A-F79B10297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BE773-0D75-4118-8A8A-6188B022B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D917F-A793-404D-9C0B-AC1BA345A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21FD6A-EEDD-416E-BD7D-F95F258AB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C1F20-1326-4CD5-A61A-FDBA928D1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B27A1-A4A5-4518-9369-516FCCA3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663402-FEAA-460B-8A66-79A0AF75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84BFDD-AE75-49E5-9859-E5ED2A5C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7913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B8F4-C2D6-4333-BE11-DBAE20A7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81FCEC-1578-4C8A-AE1C-A9A3C394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32FBE7-A4D9-4682-9817-EE11A1C7E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1D382-F9ED-46CE-A27F-E18B8BC05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0903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7D0DD-0C74-4363-900D-C4EA2DA13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9EF11-37CE-4F7F-A22A-28FA247E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3751A-75B7-491B-BE05-C39E7DF3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328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D3F7-6BC6-44D3-AC81-F2EE08E4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23E4A-EADC-4F38-975D-D15F04113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75776-7A9B-4525-A635-BF0A94C9A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374F8-5D90-4884-BBE0-DC5C9345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E7198-E56C-4FD7-8032-F1DBF30C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45256-08EB-42E7-9FCB-1A579F01D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3739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5EF1-17F9-4176-A158-47AA78AE4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E392EC-9673-4AF7-9E29-63596C118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72B65-8559-4CE4-ABB9-C56861571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6A4AE-9A8B-4D0B-8524-30D3F7C64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3B7AB-C0B6-4DF6-9D9B-45F533C7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8929C-689C-48A0-95FA-B3931CF8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302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1E830-D61B-43A4-8B06-B10C9753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29C3EE-D833-49E1-AC37-5DD22A198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349E1-43D7-4C77-9E74-7BA3631C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7469-1E63-4A2B-ABED-0F2B37F7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65FA9-C619-49DC-86BE-10246735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436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B64C0-31BD-464B-A699-0A2AD5255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F5D38-A6AB-477E-91B5-3A8335E06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CD04-6336-4F8B-86D0-8D892D6E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1505E-385F-4A24-9DEC-08DB0FB1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79574-FB97-4FAE-8C1D-28EB3DC0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977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2EE48F4-1F4F-4372-A638-C6FA45B70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8389AB8-F3A0-4C81-93E5-58D99C925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B8E0C41-3D95-48A0-9E82-7824ED784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B4172CD-118E-4FAC-A576-978FAA60A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79A87C9-0236-4054-B99B-102476B97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551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962DCA-4BE6-4809-B386-09C2307F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28C53-7A78-4B36-AFDE-7CC6D6CE5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A21CB-BE17-4FC7-838F-39E26914E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46BED-5F17-46C9-B1CA-8A5C5FCF7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7C5CE-5A93-42CE-A982-0B70FF638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686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ป้อนข้อมูลด้วยตนเอง 12">
            <a:extLst>
              <a:ext uri="{FF2B5EF4-FFF2-40B4-BE49-F238E27FC236}">
                <a16:creationId xmlns:a16="http://schemas.microsoft.com/office/drawing/2014/main" id="{13460210-F665-653A-794F-0A70C3C74BBC}"/>
              </a:ext>
            </a:extLst>
          </p:cNvPr>
          <p:cNvSpPr/>
          <p:nvPr/>
        </p:nvSpPr>
        <p:spPr>
          <a:xfrm rot="16200000" flipV="1">
            <a:off x="-487512" y="460521"/>
            <a:ext cx="5851820" cy="4876805"/>
          </a:xfrm>
          <a:prstGeom prst="flowChartManualInput">
            <a:avLst/>
          </a:prstGeom>
          <a:solidFill>
            <a:srgbClr val="75C4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EB91D5D-8AA3-395B-A068-524603624290}"/>
              </a:ext>
            </a:extLst>
          </p:cNvPr>
          <p:cNvSpPr/>
          <p:nvPr/>
        </p:nvSpPr>
        <p:spPr>
          <a:xfrm>
            <a:off x="0" y="6014267"/>
            <a:ext cx="3551583" cy="144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83FB27-7478-96F8-C5C2-94798417328E}"/>
              </a:ext>
            </a:extLst>
          </p:cNvPr>
          <p:cNvSpPr/>
          <p:nvPr/>
        </p:nvSpPr>
        <p:spPr>
          <a:xfrm>
            <a:off x="-1" y="6355603"/>
            <a:ext cx="3022174" cy="1444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99C5F08A-B526-1DBD-9DCB-7D356A13A1FA}"/>
              </a:ext>
            </a:extLst>
          </p:cNvPr>
          <p:cNvSpPr txBox="1">
            <a:spLocks/>
          </p:cNvSpPr>
          <p:nvPr/>
        </p:nvSpPr>
        <p:spPr>
          <a:xfrm>
            <a:off x="4559300" y="1755938"/>
            <a:ext cx="7498230" cy="2774498"/>
          </a:xfrm>
          <a:prstGeom prst="rect">
            <a:avLst/>
          </a:prstGeom>
          <a:noFill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ผลการปฏิบัติงาน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งานป้องกันปราบปราม สน.บางซื่อ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เดือน มี.ค. 2568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E57E59E1-E0E7-AE3E-DAE4-A4A39CDA7AFA}"/>
              </a:ext>
            </a:extLst>
          </p:cNvPr>
          <p:cNvSpPr/>
          <p:nvPr/>
        </p:nvSpPr>
        <p:spPr>
          <a:xfrm>
            <a:off x="4424831" y="125418"/>
            <a:ext cx="7632700" cy="1623602"/>
          </a:xfrm>
          <a:prstGeom prst="flowChartAlternateProcess">
            <a:avLst/>
          </a:prstGeom>
          <a:solidFill>
            <a:srgbClr val="FA9106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9846C759-8CEA-0D90-D372-C6A09590EE0D}"/>
              </a:ext>
            </a:extLst>
          </p:cNvPr>
          <p:cNvSpPr txBox="1"/>
          <p:nvPr/>
        </p:nvSpPr>
        <p:spPr>
          <a:xfrm>
            <a:off x="5346277" y="1221865"/>
            <a:ext cx="6560955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 A N G S U E   M E T R O P O L I T A N     P O L I C E     S T A T I O 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Arial" panose="020B0604020202020204" pitchFamily="34" charset="0"/>
              <a:cs typeface="TH SarabunIT๙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DD8D696D-E6E0-C9D9-17D5-A1E36C6A001E}"/>
              </a:ext>
            </a:extLst>
          </p:cNvPr>
          <p:cNvSpPr txBox="1"/>
          <p:nvPr/>
        </p:nvSpPr>
        <p:spPr>
          <a:xfrm>
            <a:off x="5447305" y="132336"/>
            <a:ext cx="6459927" cy="10464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สถานีตำรวจนครบาลบางซื่อ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1A900E-231F-0F78-CCE4-EF907E141657}"/>
              </a:ext>
            </a:extLst>
          </p:cNvPr>
          <p:cNvCxnSpPr/>
          <p:nvPr/>
        </p:nvCxnSpPr>
        <p:spPr>
          <a:xfrm>
            <a:off x="5515209" y="1065173"/>
            <a:ext cx="6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สี่เหลี่ยมผืนผ้า 3">
            <a:extLst>
              <a:ext uri="{FF2B5EF4-FFF2-40B4-BE49-F238E27FC236}">
                <a16:creationId xmlns:a16="http://schemas.microsoft.com/office/drawing/2014/main" id="{50F888D9-74B3-BD08-B53A-316D6CE46A7A}"/>
              </a:ext>
            </a:extLst>
          </p:cNvPr>
          <p:cNvSpPr/>
          <p:nvPr/>
        </p:nvSpPr>
        <p:spPr>
          <a:xfrm>
            <a:off x="4424830" y="4417340"/>
            <a:ext cx="76327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หัวหน้างาน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พ.ต.ท.วรภัทร สุขไทย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รอง ผกก.ป.สน.บางซื่อ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th-TH" sz="2400" b="1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</a:br>
            <a:r>
              <a:rPr kumimoji="0" lang="th-TH" sz="2400" b="1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ฃ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ECBD63AE-0BD6-4E65-8B9D-9738D5662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172" y="-147085"/>
            <a:ext cx="2321610" cy="2279914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E395DF8A-A482-4451-8F47-EB2128C1E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7" r="20327"/>
          <a:stretch/>
        </p:blipFill>
        <p:spPr>
          <a:xfrm>
            <a:off x="524373" y="357934"/>
            <a:ext cx="2174909" cy="5504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645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9DD2E1-309A-C484-C069-510EC7257A3C}"/>
              </a:ext>
            </a:extLst>
          </p:cNvPr>
          <p:cNvSpPr txBox="1"/>
          <p:nvPr/>
        </p:nvSpPr>
        <p:spPr>
          <a:xfrm>
            <a:off x="0" y="0"/>
            <a:ext cx="6041573" cy="6247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วันที่ 13 มีนาคม  2568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เวลาประมาณ 09.40 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ผู้ต้องหา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นาย แสวงชัยฯ อายุ 33 ปี ที่อยู่  อ.คำม่วง จ.กาฬสินธุ์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แจ้งข้อกล่าวหา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1.มีอาวุธปืนไทยประดิษฐ์(ปืนปากกา)และเครื่องกระสุนปืนไว้ในความครอบครองโดยไม่ได้รับอนุญาต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2.พกพาอาวุธปืนติดตัวไปในเมืองหมู่บ้านหรือทางสาธารณะโดยไม่มีเหตุอันควร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พร้อมด้วยของกลาง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1. อาวุธปืนไทยประดิษฐ์(ปืนปากกา)  จำนวน  1  กระบอก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2. เครื่องกระสุนปืน ขนาด .38  จำนวน  5 นัด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ขณะจับกุมผู้ต้องหาได้รับทราบและเข้าใจข้อกล่าวหาดีแล้วให้การ "ยอมรับสารภาพและให้การว่าได้กระทำผิดจริง ตามข้อหาดังกล่าว"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สถานที่จับกุม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  - บริเวณภายในสถานีขนส่งผู้โดยสารกรุงเทพฯ(จตุจักร) แขวงจตุจักร เขตจตุจักร กรุงเทพฯ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BB9BF-936F-79F3-A82B-76652670E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227" y="1524000"/>
            <a:ext cx="5823752" cy="4368800"/>
          </a:xfrm>
          <a:prstGeom prst="rect">
            <a:avLst/>
          </a:prstGeom>
        </p:spPr>
      </p:pic>
      <p:pic>
        <p:nvPicPr>
          <p:cNvPr id="6" name="ตัวแทนเนื้อหา 6">
            <a:extLst>
              <a:ext uri="{FF2B5EF4-FFF2-40B4-BE49-F238E27FC236}">
                <a16:creationId xmlns:a16="http://schemas.microsoft.com/office/drawing/2014/main" id="{F280A417-0709-47F4-ABC6-D5C42F09E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355" y="0"/>
            <a:ext cx="829374" cy="829374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7" name="รูปภาพ 2">
            <a:extLst>
              <a:ext uri="{FF2B5EF4-FFF2-40B4-BE49-F238E27FC236}">
                <a16:creationId xmlns:a16="http://schemas.microsoft.com/office/drawing/2014/main" id="{6B35CEE4-118D-42F0-8339-EBE8E13B12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286" y="0"/>
            <a:ext cx="753714" cy="830997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49CD676-B2D3-4502-8D50-6E0E425AB09C}"/>
              </a:ext>
            </a:extLst>
          </p:cNvPr>
          <p:cNvSpPr txBox="1"/>
          <p:nvPr/>
        </p:nvSpPr>
        <p:spPr>
          <a:xfrm>
            <a:off x="8952729" y="0"/>
            <a:ext cx="252478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สถานีตำรวจนครบาลบางซื่อ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Bangsue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Police Station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BC4194D-282F-4E9D-9CFD-51DEB1F9B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189" y="3457591"/>
            <a:ext cx="479323" cy="50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5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6183D8-1413-E163-8446-66F3E76B1416}"/>
              </a:ext>
            </a:extLst>
          </p:cNvPr>
          <p:cNvSpPr txBox="1"/>
          <p:nvPr/>
        </p:nvSpPr>
        <p:spPr>
          <a:xfrm>
            <a:off x="0" y="0"/>
            <a:ext cx="6041573" cy="68634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วันที่ 26 มีนาคม  2568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เวลาประมาณ 00.10 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ผู้ต้องหา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1. นายสุพาย อายุ 25 ปี สัญชาติ กัมพูชา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2. นายสิงโต อายุ 24 ปี สัญชาติ ลาว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3. นายทองตรัย อายุ 51ปี สัญชาติ กัมพูชา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แจ้งข้อกล่าวหา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1.ร่วมกันกับพวกลักลอบเล่นการพนัน(ไพ่ตัก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เต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 เพื่อพนันเอาทรัพย์สินกันโดยผิดกฎหมาย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พร้อมด้วยของกลาง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1. ไพ่      จำนวน  1  สำรับ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2. เงินสด  จำนวน  60  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ขณะจับกุมผู้ต้องหาได้รับทราบและเข้าใจข้อกล่าวหาดีแล้วให้การ "ยอมรับสารภาพและให้การว่าได้กระทำผิดจริง ตามข้อหาดังกล่าว"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สถานที่จับกุม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- บริเวณหลังอาคารจอดรถเจเจ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เอาท์เล็ท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แขวงจตุจักร เขตจตุจักร กรุงเทพฯ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7AE08-CEE4-EC6C-8DF7-F091FA12E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669" y="0"/>
            <a:ext cx="5144661" cy="6858000"/>
          </a:xfrm>
          <a:prstGeom prst="rect">
            <a:avLst/>
          </a:prstGeom>
        </p:spPr>
      </p:pic>
      <p:pic>
        <p:nvPicPr>
          <p:cNvPr id="5" name="ตัวแทนเนื้อหา 6">
            <a:extLst>
              <a:ext uri="{FF2B5EF4-FFF2-40B4-BE49-F238E27FC236}">
                <a16:creationId xmlns:a16="http://schemas.microsoft.com/office/drawing/2014/main" id="{D0DB31DF-0D39-429D-BA87-31A8DDDE9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355" y="0"/>
            <a:ext cx="829374" cy="829374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6" name="รูปภาพ 2">
            <a:extLst>
              <a:ext uri="{FF2B5EF4-FFF2-40B4-BE49-F238E27FC236}">
                <a16:creationId xmlns:a16="http://schemas.microsoft.com/office/drawing/2014/main" id="{1B654A51-3C81-4EA8-90C8-4CB8BFC396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286" y="0"/>
            <a:ext cx="753714" cy="830997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7" name="กล่องข้อความ 7">
            <a:extLst>
              <a:ext uri="{FF2B5EF4-FFF2-40B4-BE49-F238E27FC236}">
                <a16:creationId xmlns:a16="http://schemas.microsoft.com/office/drawing/2014/main" id="{2FE9E329-592F-4920-A1AB-348062930DD5}"/>
              </a:ext>
            </a:extLst>
          </p:cNvPr>
          <p:cNvSpPr txBox="1"/>
          <p:nvPr/>
        </p:nvSpPr>
        <p:spPr>
          <a:xfrm>
            <a:off x="8952729" y="0"/>
            <a:ext cx="252478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สถานีตำรวจนครบาลบางซื่อ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Bangsue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Police Station</a:t>
            </a:r>
          </a:p>
        </p:txBody>
      </p:sp>
    </p:spTree>
    <p:extLst>
      <p:ext uri="{BB962C8B-B14F-4D97-AF65-F5344CB8AC3E}">
        <p14:creationId xmlns:p14="http://schemas.microsoft.com/office/powerpoint/2010/main" val="99204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A37797-50B4-B36F-0BCE-CCB3B5685041}"/>
              </a:ext>
            </a:extLst>
          </p:cNvPr>
          <p:cNvSpPr txBox="1"/>
          <p:nvPr/>
        </p:nvSpPr>
        <p:spPr>
          <a:xfrm>
            <a:off x="0" y="0"/>
            <a:ext cx="6041573" cy="654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วันที่ 30 มีนาคม  2568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เวลาประมาณ 06.00 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ผู้ต้องหา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นาย มนตรีฯอายุ 44 ปี ที่อยู่ อ.นาคู จ.กาฬสิน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ธ์ุ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แจ้งข้อกล่าวหา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- ลักทรัพย์หรือรับของโจรโดยผิดกฎหมาย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พร้อมด้วยของกลาง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1.รถจักรยานยนต์ยี่ห้อฮอนด้าสกูปปี้ไอสีชมพูดำทะเบียน 1กอ-9781 กทม.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ขณะจับกุมผู้ต้องหาได้รับทราบและเข้าใจข้อกล่าวหาดีแล้วให้การ "ยอมรับสารภาพและให้การว่าได้กระทำผิดจริง ตามข้อหาดังกล่าว"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สถานที่จับกุม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- บริเวณ หน้าไปรษณีย์สามเสนใน ถ.พหลโยธิน แขวงพญาไท เขตพญาไท กรุงเทพฯ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ผู้เสียหายได้แจ้งความรถหายไว้กับ สน.ท่าพระ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รายงานประจำวันกดีอาญา เล่มที่ 5/2568 ลำดับที่ 8 วันที่ 29 มี.ค. 2568 ที่ สน.ท่าพระ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BBE643-28A2-BC31-A39B-A0574DEEB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149" y="2717800"/>
            <a:ext cx="3105851" cy="4140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A0024-EAFE-6374-2AF5-5269881B1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991" y="9971"/>
            <a:ext cx="4742905" cy="3557982"/>
          </a:xfrm>
          <a:prstGeom prst="rect">
            <a:avLst/>
          </a:prstGeom>
        </p:spPr>
      </p:pic>
      <p:pic>
        <p:nvPicPr>
          <p:cNvPr id="5" name="ตัวแทนเนื้อหา 6">
            <a:extLst>
              <a:ext uri="{FF2B5EF4-FFF2-40B4-BE49-F238E27FC236}">
                <a16:creationId xmlns:a16="http://schemas.microsoft.com/office/drawing/2014/main" id="{BF73F688-34CB-4ACF-8CB6-632FD9DF9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355" y="0"/>
            <a:ext cx="829374" cy="829374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7" name="รูปภาพ 2">
            <a:extLst>
              <a:ext uri="{FF2B5EF4-FFF2-40B4-BE49-F238E27FC236}">
                <a16:creationId xmlns:a16="http://schemas.microsoft.com/office/drawing/2014/main" id="{359F6118-F374-4961-9C93-B5CE2B624D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286" y="0"/>
            <a:ext cx="753714" cy="830997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9" name="กล่องข้อความ 7">
            <a:extLst>
              <a:ext uri="{FF2B5EF4-FFF2-40B4-BE49-F238E27FC236}">
                <a16:creationId xmlns:a16="http://schemas.microsoft.com/office/drawing/2014/main" id="{2F5A52AA-2CD4-4DA8-BE22-92F3D05ACD2C}"/>
              </a:ext>
            </a:extLst>
          </p:cNvPr>
          <p:cNvSpPr txBox="1"/>
          <p:nvPr/>
        </p:nvSpPr>
        <p:spPr>
          <a:xfrm>
            <a:off x="8952729" y="0"/>
            <a:ext cx="252478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สถานีตำรวจนครบาลบางซื่อ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Bangsue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Police Station</a:t>
            </a:r>
          </a:p>
        </p:txBody>
      </p:sp>
    </p:spTree>
    <p:extLst>
      <p:ext uri="{BB962C8B-B14F-4D97-AF65-F5344CB8AC3E}">
        <p14:creationId xmlns:p14="http://schemas.microsoft.com/office/powerpoint/2010/main" val="2961302125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504</Words>
  <Application>Microsoft Office PowerPoint</Application>
  <PresentationFormat>แบบจอกว้าง</PresentationFormat>
  <Paragraphs>70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TH SarabunIT๙</vt:lpstr>
      <vt:lpstr>TH SarabunPSK</vt:lpstr>
      <vt:lpstr>1_ธีมของ Office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Sitthinon Nakham</dc:creator>
  <cp:lastModifiedBy>PHICHITCHAI PHOOM</cp:lastModifiedBy>
  <cp:revision>14</cp:revision>
  <dcterms:created xsi:type="dcterms:W3CDTF">2025-04-22T06:47:57Z</dcterms:created>
  <dcterms:modified xsi:type="dcterms:W3CDTF">2025-05-23T04:06:51Z</dcterms:modified>
</cp:coreProperties>
</file>