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sldIdLst>
    <p:sldId id="2476" r:id="rId3"/>
    <p:sldId id="25688" r:id="rId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841B0-CC18-4F71-A2A7-56C2556A306D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506F3-9731-46F6-BFE3-CC54D5767F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446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68874E-AEF6-4A4F-A56A-7AD9D6D2BE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53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9B41828-8F64-4931-9722-93E3D956A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64D5C4B-BC36-4E0A-AB44-8F4206480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11DF67B-2355-4B8B-BA2D-3D3F5ED95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3E39D4E-C97F-4066-84A4-ED92DF02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9B8DF08-71F1-4D69-81CF-57C002F4C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584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C7C46D3-1301-4FD9-B4AE-02E719CE6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7189472-CD3A-4043-B891-372102483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9A95C9E-9683-4738-9296-4E372ACE6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1257EBE-42DA-48EA-A5F1-297C5D18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F2A03D0-C3D1-4784-BF82-C227EF8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90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8B2A970-2FAC-439C-8DC0-297336895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90DCE37-52FA-4459-8038-373FE4B5A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9F275D3-94D3-4E3A-8E83-ACF6FE8D2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8B33263-E8E9-488D-889E-FF544437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80699FA-AE96-4AE8-B3F3-DEE41C983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4340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7828631-57E6-42E6-AC83-23F9AFB41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B694710-850C-4FF0-8D49-7CA240CF4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157DEE98-EE49-4553-A9D7-9439B1009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BFFEF6F-EA60-41D1-9766-8ED315D4C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4BFA34C-486B-485E-9F9E-0707DD827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8331F5E-A63A-4DA4-A7CF-622F305C9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139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1EB723-AE0A-43C6-B687-84256101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1627C434-30C6-4FF1-88B0-E579AA93B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90F94205-3E38-451E-8BA5-45E2F2F22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9611FCF3-457B-4051-ACC2-0D644E6FD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2DC4A65-8454-4D30-B194-D9ED2A21D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AABF2EEE-5DC7-4859-B5AF-1B5A7C2D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2047FB4D-C986-4BC0-83BC-F99BCDB5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6BAA768-ED3C-4A5B-BE0D-0C8BC393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492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8BCFEAE-7B70-4E8D-AA07-A0C2D9F36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F9EED2BA-56CA-4181-8645-1FACCC910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3C8E33FB-CFA4-4DA1-8E50-8FAE1517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1B7DA6E-9E6B-4442-A985-888E3B73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199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68547A8D-FE4C-43C1-99F3-666E74951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1D1771E5-88F4-4A28-92F6-833876BE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F6499AF-C0B4-4A86-8CAC-D46E16BF1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234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D91EA46-7D54-49A1-B22C-BC8FEA33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D6A6162-40E0-4903-BD20-E63D36F28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A85D729B-707F-4A72-9D30-374B53BA7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CFA9A7C-8798-4138-B857-1D9F51B2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3D66FFD-5BF4-4FFF-AB99-55833FEAB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B412BF9-56B7-4ABA-AF82-32BAB344A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71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E586CE7-898A-4F66-8638-8A32823C8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DBC8449B-86D6-4ED5-82A4-7D1BD5908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20402B32-50E3-4A1F-A329-BEBF144F5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D8EA3F2-5BE8-4C74-93FA-6947BA510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556645B-3262-479F-BF6E-316F8D5C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4EC53E7-428D-4536-9A5F-8A0C80FF1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857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D4E3118-96B7-49DE-8E80-A3D6A1F8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7B50390-B473-4FDE-A384-ECD76ADF7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2599CE4-C540-41C6-84D2-9B003604E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6B79BA7-D304-4F84-B7B8-A088989F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3BAC2DF-063F-4457-B4E2-0E4F7538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698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DBF0355B-EEEE-4DBD-A135-E2AE8A0AD6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0FA51E7-3657-49D2-985A-68C89EF78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8DF7C27-3838-4583-8DFB-CF328C1F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7C1EC36-6B3B-4D21-A4E7-A35A23F3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E792D64-2500-45AF-801F-E9D91015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6358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D081D-41F5-41AD-8206-626D3DB7E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466433-FC59-430F-A08C-5906EA389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0C650-AE37-49EA-8DE1-20CBBC65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5A786-53B3-4987-9A3E-558E553A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CD71D-50FD-4AEB-AD3C-1221E8F94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7114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EC49-D797-498A-A144-76077AC8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A47B2-A6F4-424F-A4D9-91D7E57D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C2011-C0AF-41AD-ACF3-CB7AC7888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ABC7-F4F0-41D0-AF54-D96AFDA5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EE08-11F6-4E86-A68F-F6AE78808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2802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A04F-3A84-4931-ADE7-04890BF6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296E1-B8A2-4DAF-991E-4572105C2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C9AFA-4287-4CAF-BA29-EC9B7AD9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25C25-51AB-4E46-8DA3-5C269587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76B06-3381-43E5-AB2D-03DC972A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92185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BEEC-D3E7-4287-8F5D-9419C186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57E0C-E804-4CEC-8204-E456F32CA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60292-BB41-437C-AE3E-3EBB59346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0DCD2-C720-43AF-8BD9-B447BA24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5B410-47C2-48A6-9921-F631FE9C3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996CB-DCF4-4C6B-B51F-1164A978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9460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61D2F-29C5-4DE8-A12A-F79B10297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BE773-0D75-4118-8A8A-6188B022B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D917F-A793-404D-9C0B-AC1BA345A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21FD6A-EEDD-416E-BD7D-F95F258AB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8C1F20-1326-4CD5-A61A-FDBA928D1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FB27A1-A4A5-4518-9369-516FCCA3A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663402-FEAA-460B-8A66-79A0AF756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84BFDD-AE75-49E5-9859-E5ED2A5C4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7913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B8F4-C2D6-4333-BE11-DBAE20A7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81FCEC-1578-4C8A-AE1C-A9A3C394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32FBE7-A4D9-4682-9817-EE11A1C7E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1D382-F9ED-46CE-A27F-E18B8BC05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0903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7D0DD-0C74-4363-900D-C4EA2DA13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A9EF11-37CE-4F7F-A22A-28FA247EF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3751A-75B7-491B-BE05-C39E7DF3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9328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BD3F7-6BC6-44D3-AC81-F2EE08E4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23E4A-EADC-4F38-975D-D15F04113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75776-7A9B-4525-A635-BF0A94C9A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374F8-5D90-4884-BBE0-DC5C93459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E7198-E56C-4FD7-8032-F1DBF30C9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45256-08EB-42E7-9FCB-1A579F01D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3739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05EF1-17F9-4176-A158-47AA78AE4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E392EC-9673-4AF7-9E29-63596C118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72B65-8559-4CE4-ABB9-C56861571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6A4AE-9A8B-4D0B-8524-30D3F7C64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3B7AB-C0B6-4DF6-9D9B-45F533C7E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8929C-689C-48A0-95FA-B3931CF8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302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1E830-D61B-43A4-8B06-B10C9753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29C3EE-D833-49E1-AC37-5DD22A198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349E1-43D7-4C77-9E74-7BA3631C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E7469-1E63-4A2B-ABED-0F2B37F7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65FA9-C619-49DC-86BE-10246735E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436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AB64C0-31BD-464B-A699-0A2AD5255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F5D38-A6AB-477E-91B5-3A8335E06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5CD04-6336-4F8B-86D0-8D892D6E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1505E-385F-4A24-9DEC-08DB0FB16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79574-FB97-4FAE-8C1D-28EB3DC0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977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22EE48F4-1F4F-4372-A638-C6FA45B70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8389AB8-F3A0-4C81-93E5-58D99C925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B8E0C41-3D95-48A0-9E82-7824ED784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618D8-833D-46A7-934A-FDFC8C1F83CA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B4172CD-118E-4FAC-A576-978FAA60A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79A87C9-0236-4054-B99B-102476B97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C6778-4F2E-4958-962A-DA48F6F160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551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962DCA-4BE6-4809-B386-09C2307FE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28C53-7A78-4B36-AFDE-7CC6D6CE5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A21CB-BE17-4FC7-838F-39E26914E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95456-7D6A-46E4-9249-E7C1FB41253E}" type="datetimeFigureOut">
              <a:rPr lang="th-TH" smtClean="0"/>
              <a:t>23/05/68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46BED-5F17-46C9-B1CA-8A5C5FCF7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7C5CE-5A93-42CE-A982-0B70FF638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E9A3D-09F4-4BF5-8198-75EE8AB9C3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686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gi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ำดับงาน: ป้อนข้อมูลด้วยตนเอง 12">
            <a:extLst>
              <a:ext uri="{FF2B5EF4-FFF2-40B4-BE49-F238E27FC236}">
                <a16:creationId xmlns:a16="http://schemas.microsoft.com/office/drawing/2014/main" id="{13460210-F665-653A-794F-0A70C3C74BBC}"/>
              </a:ext>
            </a:extLst>
          </p:cNvPr>
          <p:cNvSpPr/>
          <p:nvPr/>
        </p:nvSpPr>
        <p:spPr>
          <a:xfrm rot="16200000" flipV="1">
            <a:off x="-487512" y="460521"/>
            <a:ext cx="5851820" cy="4876805"/>
          </a:xfrm>
          <a:prstGeom prst="flowChartManualInput">
            <a:avLst/>
          </a:prstGeom>
          <a:solidFill>
            <a:srgbClr val="75C4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EB91D5D-8AA3-395B-A068-524603624290}"/>
              </a:ext>
            </a:extLst>
          </p:cNvPr>
          <p:cNvSpPr/>
          <p:nvPr/>
        </p:nvSpPr>
        <p:spPr>
          <a:xfrm>
            <a:off x="0" y="6014267"/>
            <a:ext cx="3551583" cy="144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83FB27-7478-96F8-C5C2-94798417328E}"/>
              </a:ext>
            </a:extLst>
          </p:cNvPr>
          <p:cNvSpPr/>
          <p:nvPr/>
        </p:nvSpPr>
        <p:spPr>
          <a:xfrm>
            <a:off x="-1" y="6355603"/>
            <a:ext cx="3022174" cy="1444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99C5F08A-B526-1DBD-9DCB-7D356A13A1FA}"/>
              </a:ext>
            </a:extLst>
          </p:cNvPr>
          <p:cNvSpPr txBox="1">
            <a:spLocks/>
          </p:cNvSpPr>
          <p:nvPr/>
        </p:nvSpPr>
        <p:spPr>
          <a:xfrm>
            <a:off x="4559300" y="1755938"/>
            <a:ext cx="7498230" cy="2774498"/>
          </a:xfrm>
          <a:prstGeom prst="rect">
            <a:avLst/>
          </a:prstGeom>
          <a:noFill/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ผลการปฏิบัติงาน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งานป้องกันปราบปราม สน.บางซื่อ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เดือน ก.พ. 2568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E57E59E1-E0E7-AE3E-DAE4-A4A39CDA7AFA}"/>
              </a:ext>
            </a:extLst>
          </p:cNvPr>
          <p:cNvSpPr/>
          <p:nvPr/>
        </p:nvSpPr>
        <p:spPr>
          <a:xfrm>
            <a:off x="4424831" y="125418"/>
            <a:ext cx="7632700" cy="1623602"/>
          </a:xfrm>
          <a:prstGeom prst="flowChartAlternateProcess">
            <a:avLst/>
          </a:prstGeom>
          <a:solidFill>
            <a:srgbClr val="FA9106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/>
              <a:ea typeface="+mn-ea"/>
              <a:cs typeface="TH SarabunIT๙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9846C759-8CEA-0D90-D372-C6A09590EE0D}"/>
              </a:ext>
            </a:extLst>
          </p:cNvPr>
          <p:cNvSpPr txBox="1"/>
          <p:nvPr/>
        </p:nvSpPr>
        <p:spPr>
          <a:xfrm>
            <a:off x="5346277" y="1221865"/>
            <a:ext cx="6560955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 A N G S U E   M E T R O P O L I T A N     P O L I C E     S T A T I O N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Arial" panose="020B0604020202020204" pitchFamily="34" charset="0"/>
              <a:cs typeface="TH SarabunIT๙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DD8D696D-E6E0-C9D9-17D5-A1E36C6A001E}"/>
              </a:ext>
            </a:extLst>
          </p:cNvPr>
          <p:cNvSpPr txBox="1"/>
          <p:nvPr/>
        </p:nvSpPr>
        <p:spPr>
          <a:xfrm>
            <a:off x="5447305" y="132336"/>
            <a:ext cx="6459927" cy="104644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6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สถานีตำรวจนครบาลบางซื่อ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1A900E-231F-0F78-CCE4-EF907E141657}"/>
              </a:ext>
            </a:extLst>
          </p:cNvPr>
          <p:cNvCxnSpPr/>
          <p:nvPr/>
        </p:nvCxnSpPr>
        <p:spPr>
          <a:xfrm>
            <a:off x="5515209" y="1065173"/>
            <a:ext cx="6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สี่เหลี่ยมผืนผ้า 3">
            <a:extLst>
              <a:ext uri="{FF2B5EF4-FFF2-40B4-BE49-F238E27FC236}">
                <a16:creationId xmlns:a16="http://schemas.microsoft.com/office/drawing/2014/main" id="{50F888D9-74B3-BD08-B53A-316D6CE46A7A}"/>
              </a:ext>
            </a:extLst>
          </p:cNvPr>
          <p:cNvSpPr/>
          <p:nvPr/>
        </p:nvSpPr>
        <p:spPr>
          <a:xfrm>
            <a:off x="4424830" y="4417340"/>
            <a:ext cx="76327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small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หัวหน้างาน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small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พ.ต.ท.วรภัทร สุขไทย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small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รอง ผกก.ป.สน.บางซื่อ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th-TH" sz="2400" b="1" i="0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</a:br>
            <a:r>
              <a:rPr kumimoji="0" lang="th-TH" sz="2400" b="1" i="0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ฃ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ECBD63AE-0BD6-4E65-8B9D-9738D5662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172" y="-147085"/>
            <a:ext cx="2321610" cy="2279914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E395DF8A-A482-4451-8F47-EB2128C1E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7" r="20327"/>
          <a:stretch/>
        </p:blipFill>
        <p:spPr>
          <a:xfrm>
            <a:off x="524373" y="357934"/>
            <a:ext cx="2174909" cy="5504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645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1718" y="925329"/>
            <a:ext cx="6364941" cy="56323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สน.บางซื่อ ขออนุญาตนำเรียนผู้บังคับบัญชาฯ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รายงานผลการจับกุม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วันที่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4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 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.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พ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.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 256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7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 เวลา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20.3o 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น.  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-ผู้ต้องหา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1. นายสม</a:t>
            </a:r>
            <a:r>
              <a:rPr kumimoji="0" lang="th-TH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โชฯ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 อายุ 35 ปี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ที่อยู่</a:t>
            </a:r>
            <a:r>
              <a:rPr lang="th-TH" sz="2400" dirty="0">
                <a:solidFill>
                  <a:prstClr val="black"/>
                </a:solidFill>
                <a:latin typeface="TH SarabunIT๙" pitchFamily="34" charset="-34"/>
                <a:cs typeface="TH SarabunIT๙" pitchFamily="34" charset="-34"/>
              </a:rPr>
              <a:t>  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อ.</a:t>
            </a:r>
            <a:r>
              <a:rPr kumimoji="0" lang="th-TH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กุฉิ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นารายณ์ จ.กาฬสิน</a:t>
            </a:r>
            <a:r>
              <a:rPr kumimoji="0" lang="th-TH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ธ์</a:t>
            </a:r>
            <a:endParaRPr kumimoji="0" lang="th-TH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IT๙" pitchFamily="34" charset="-34"/>
              <a:ea typeface="+mn-ea"/>
              <a:cs typeface="TH SarabunIT๙" pitchFamily="34" charset="-34"/>
            </a:endParaRP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-ข้อหา 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1.มีอาวุธปืน(ไทยประดิษฐ์)ไว้ในความครอบครองโดยไม่ได้รับอนุญาต 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2.พกพาอาวุธปืนไปในเมืองหมู่บ้านหรือทางสารธารณะโดยไม่ได้รับอนุญาต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-พร้อมด้วยของกลาง</a:t>
            </a:r>
          </a:p>
          <a:p>
            <a:pPr marL="342900" marR="0" lvl="0" indent="-3429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อาวุธปืนสั้น(ไทยประดิษฐ์) ขนาด .38 มม. จำนวน 1 กระบอก</a:t>
            </a:r>
          </a:p>
          <a:p>
            <a:pPr marL="342900" marR="0" lvl="0" indent="-34290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กระสุนปืนขนาด .38 จำนวน 10 นัด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-สถานที่จับกุม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 บริเวณสถานีขนส่งกรุงเทพจตุจักร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(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หมอชิต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)</a:t>
            </a: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 แขวงจตุจักร เขตจตุจักร กรุงเทพฯ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242227D-F348-9809-D302-59539D0A0AC2}"/>
              </a:ext>
            </a:extLst>
          </p:cNvPr>
          <p:cNvSpPr/>
          <p:nvPr/>
        </p:nvSpPr>
        <p:spPr>
          <a:xfrm>
            <a:off x="1548296" y="16361"/>
            <a:ext cx="9095409" cy="8855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5" name="ตัวแทนเนื้อหา 6">
            <a:extLst>
              <a:ext uri="{FF2B5EF4-FFF2-40B4-BE49-F238E27FC236}">
                <a16:creationId xmlns:a16="http://schemas.microsoft.com/office/drawing/2014/main" id="{E44BE181-E021-0F03-14A4-10CF39344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305" y="1"/>
            <a:ext cx="885599" cy="885599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6" name="รูปภาพ 2">
            <a:extLst>
              <a:ext uri="{FF2B5EF4-FFF2-40B4-BE49-F238E27FC236}">
                <a16:creationId xmlns:a16="http://schemas.microsoft.com/office/drawing/2014/main" id="{9B748A99-D59E-43C6-8069-26754EB20B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58" y="-33093"/>
            <a:ext cx="885599" cy="976405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A686488-A8C5-7BA8-E2D3-6ACCC5FD668C}"/>
              </a:ext>
            </a:extLst>
          </p:cNvPr>
          <p:cNvSpPr txBox="1"/>
          <p:nvPr/>
        </p:nvSpPr>
        <p:spPr>
          <a:xfrm>
            <a:off x="2400386" y="56090"/>
            <a:ext cx="252478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สถานีตำรวจนครบาลบางซื่อ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Bangsue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Police Station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F9C13960-0B69-5BE1-F84E-BC9894C62360}"/>
              </a:ext>
            </a:extLst>
          </p:cNvPr>
          <p:cNvSpPr/>
          <p:nvPr/>
        </p:nvSpPr>
        <p:spPr>
          <a:xfrm>
            <a:off x="5751058" y="60915"/>
            <a:ext cx="4892646" cy="824684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IT๙" pitchFamily="34" charset="-34"/>
                <a:ea typeface="+mn-ea"/>
                <a:cs typeface="TH SarabunIT๙" pitchFamily="34" charset="-34"/>
              </a:rPr>
              <a:t>จับกุมอาวุธปืนไม่มีทะเบียน</a:t>
            </a: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12" name="รูปภาพ 11" descr="รูปภาพประกอบด้วย คน, ชาย, เสื้อผ้า, องค์ก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26C050D-1FE3-666D-97A2-A9569CE8E1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27" y="1166842"/>
            <a:ext cx="3876078" cy="278092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รูปภาพ 13" descr="รูปภาพประกอบด้วย คน, เสื้อผ้า, ใบหน้าของมนุษย์, ชาย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B36DAAE-5007-1078-3DDB-180C04AE29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27" y="4043183"/>
            <a:ext cx="1901296" cy="25327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" name="รูปภาพ 15" descr="รูปภาพประกอบด้วย อาวุธ, เครื่องมือ, ปืนพก, ในร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FB49F40-BDCE-BFAA-5E1D-E100DB9CA3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197" y="4043183"/>
            <a:ext cx="1900009" cy="25327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281F7DD-BDD0-4AAF-B02B-C60A69999A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938" y="2302934"/>
            <a:ext cx="308518" cy="322868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58FFDAA3-3241-4180-8911-A74DD2BCB7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539" y="4741334"/>
            <a:ext cx="308518" cy="322868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248693CA-16AD-4800-B3D8-D4CA3F0151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933" y="5760028"/>
            <a:ext cx="199686" cy="20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33271"/>
      </p:ext>
    </p:extLst>
  </p:cSld>
  <p:clrMapOvr>
    <a:masterClrMapping/>
  </p:clrMapOvr>
</p:sld>
</file>

<file path=ppt/theme/theme1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H SarabunIT๙"/>
        <a:ea typeface=""/>
        <a:cs typeface="TH SarabunIT๙"/>
      </a:majorFont>
      <a:minorFont>
        <a:latin typeface="TH SarabunIT๙"/>
        <a:ea typeface=""/>
        <a:cs typeface="TH SarabunIT๙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202</Words>
  <Application>Microsoft Office PowerPoint</Application>
  <PresentationFormat>แบบจอกว้าง</PresentationFormat>
  <Paragraphs>27</Paragraphs>
  <Slides>2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TH SarabunIT๙</vt:lpstr>
      <vt:lpstr>TH SarabunPSK</vt:lpstr>
      <vt:lpstr>1_ธีมของ Office</vt:lpstr>
      <vt:lpstr>Office Theme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Sitthinon Nakham</dc:creator>
  <cp:lastModifiedBy>PHICHITCHAI PHOOM</cp:lastModifiedBy>
  <cp:revision>13</cp:revision>
  <dcterms:created xsi:type="dcterms:W3CDTF">2025-04-22T06:47:57Z</dcterms:created>
  <dcterms:modified xsi:type="dcterms:W3CDTF">2025-05-23T03:54:29Z</dcterms:modified>
</cp:coreProperties>
</file>