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147479492" r:id="rId2"/>
    <p:sldId id="2147479520" r:id="rId3"/>
    <p:sldId id="214747952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02D5"/>
    <a:srgbClr val="800000"/>
    <a:srgbClr val="FF9999"/>
    <a:srgbClr val="141414"/>
    <a:srgbClr val="0572BC"/>
    <a:srgbClr val="CCFF33"/>
    <a:srgbClr val="DCE036"/>
    <a:srgbClr val="D57076"/>
    <a:srgbClr val="BBAE65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2838BEF-8BB2-4498-84A7-C5851F593DF1}" styleName="สไตล์สีปานกลาง 4 - เน้น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11" autoAdjust="0"/>
    <p:restoredTop sz="95401" autoAdjust="0"/>
  </p:normalViewPr>
  <p:slideViewPr>
    <p:cSldViewPr snapToGrid="0">
      <p:cViewPr varScale="1">
        <p:scale>
          <a:sx n="76" d="100"/>
          <a:sy n="76" d="100"/>
        </p:scale>
        <p:origin x="132" y="10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0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>
            <a:extLst>
              <a:ext uri="{FF2B5EF4-FFF2-40B4-BE49-F238E27FC236}">
                <a16:creationId xmlns:a16="http://schemas.microsoft.com/office/drawing/2014/main" id="{47025308-5517-4DD1-8AA5-5E6613D4C1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B12E75D6-B35B-4DCD-92AD-85B8312EDF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A73E2-861E-4771-89FD-B9A72E6DCC2E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27B55850-1980-4221-BF60-32DA9C3A0D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4E14B5E2-5952-4C3B-81AC-1CBB93CC118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1F4EC4-ABAF-41E1-9CB3-7E9694CBF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1365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56901A-9915-43B7-9635-59753990A8D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dirty="0"/>
              <a:t>คลิกเพื่อแก้ไขสไตล์ของข้อความต้นแบบ</a:t>
            </a:r>
          </a:p>
          <a:p>
            <a:pPr lvl="1"/>
            <a:r>
              <a:rPr lang="th-TH" dirty="0"/>
              <a:t>ระดับที่สอง</a:t>
            </a:r>
          </a:p>
          <a:p>
            <a:pPr lvl="2"/>
            <a:r>
              <a:rPr lang="th-TH" dirty="0"/>
              <a:t>ระดับที่สาม</a:t>
            </a:r>
          </a:p>
          <a:p>
            <a:pPr lvl="3"/>
            <a:r>
              <a:rPr lang="th-TH" dirty="0"/>
              <a:t>ระดับที่สี่</a:t>
            </a:r>
          </a:p>
          <a:p>
            <a:pPr lvl="4"/>
            <a:r>
              <a:rPr lang="th-TH" dirty="0"/>
              <a:t>ระดับที่ห้า</a:t>
            </a:r>
            <a:endParaRPr lang="en-US" dirty="0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51A171-04CB-45FA-9E74-E5640860C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47479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H Sarabun New" panose="020B0500040200020003" pitchFamily="34" charset="-34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H Sarabun New" panose="020B0500040200020003" pitchFamily="34" charset="-34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H Sarabun New" panose="020B0500040200020003" pitchFamily="34" charset="-34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H Sarabun New" panose="020B0500040200020003" pitchFamily="34" charset="-34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H Sarabun New" panose="020B0500040200020003" pitchFamily="34" charset="-34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3F7BC57-BD3E-CAB4-F86B-8B6EEA4480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7C434F25-6E87-BB25-3630-660F7B1F7A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09406C1-467A-6CB2-D9D6-D50DE0834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8491-ED8A-4B17-A7AF-648ABA6CE24E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12675E4-C29C-D822-0C3E-F56DCBAEE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F2505DD2-E454-F2B6-5338-294BDEE89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75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7CDEF6C-B17F-9CD8-042A-EC6A6584C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39C8D5EA-ECDF-F79C-A379-325D9F5F4F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D6A5201-2F3A-BBAC-6BB3-81F3A3267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82AE-5715-49BA-B8B2-B8F519B53E45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A80F52A-A832-1BEB-3664-9141342EA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33F12DA-B358-59E3-BB2B-D3682EA7F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243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F6A853B-AF18-FAA8-62DD-A8452CA4C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AC1AC9DB-2C22-8C94-B8AB-F03AC7DF0E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35A783C-1CD2-78F6-8D67-53BF007EA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7CD32-F06D-4219-8370-F4D30983EDE2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5E81C4C6-B55D-0B62-84BF-3425E21F0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D049EDF-FB52-5345-8968-DE7C0260A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444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5D7EA00-3E30-5EFC-A4A4-3AA04D952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B6443A4D-1C1C-1148-8146-D92CCF3D3D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F7C6BED3-95FD-5080-9ECA-6DA2DB9A10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25E4002-FE89-EFA7-B512-029F83C71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78F18-9E5A-420F-BBF5-86FBF39347B0}" type="datetime1">
              <a:rPr lang="en-US" smtClean="0"/>
              <a:t>4/25/2025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357B6EFF-E15B-6FA7-2D92-24C5D1611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F791A72B-D70B-0C4F-D9ED-FF840034D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591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15F8E5F-213D-0423-D321-F0F508DA4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45A4B5A6-103E-7C7D-906B-4A8F0167DF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C0134D3D-6E8A-7F31-7F4B-70477FFB2B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2275D150-33BA-6F18-4CD9-E635B9373B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20C830C1-3086-A093-F400-8F71E98A85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5AD48FC4-87FF-542D-CCEA-903FF3209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D8B30-4027-4E67-9CC1-58FEC5196023}" type="datetime1">
              <a:rPr lang="en-US" smtClean="0"/>
              <a:t>4/25/2025</a:t>
            </a:fld>
            <a:endParaRPr lang="en-US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CC2B88A4-CD3C-F0EF-29A6-9DDD78B1B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9E1535F5-349D-428A-0FD6-D97AF1640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73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EEF63E0-3A01-C89C-A33A-B0412B601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31146420-0918-1397-F740-12EFDB2D8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7E650-627E-4C13-BD0A-4D8FC740E886}" type="datetime1">
              <a:rPr lang="en-US" smtClean="0"/>
              <a:t>4/25/2025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E1EC2B50-525E-B3F3-51CE-FE08ED48A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F78C8324-6769-E1D8-7778-2EC5EBF77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778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66EA8D7F-4FC8-52F8-FD27-7FE9B0A39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D01E1-1419-4FAA-893C-53EFAC818C58}" type="datetime1">
              <a:rPr lang="en-US" smtClean="0"/>
              <a:t>4/25/2025</a:t>
            </a:fld>
            <a:endParaRPr lang="en-US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273573B7-82B1-0D90-ABA2-7A4D7523D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EB19881E-B456-CA55-F5DB-34158D1E0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44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3DCFC70-5C79-6D92-965D-96399452E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AC161515-39D9-2153-0464-783721445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9A062ED6-FDD3-219F-A047-5CB10D2144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A327F464-1C5C-4DB0-9625-DEAF1A780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C7773-B160-4882-A1C4-DCB9388C3C9A}" type="datetime1">
              <a:rPr lang="en-US" smtClean="0"/>
              <a:t>4/25/2025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ECC4E82D-8C86-5117-A059-DA713D69D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A35D3A71-001B-D529-40EC-E4BA0ADDF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569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0EF4EFC-FB02-86F8-4D29-F2E42FF0B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CA680D34-0588-5CB4-A07E-4E2C84572C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D0156461-C536-9BA6-2289-7A7B731AD4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C8C462E4-35DF-E152-302C-1B95AB4C0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5B4B-BCCA-431E-A6FE-D3DC3204CC04}" type="datetime1">
              <a:rPr lang="en-US" smtClean="0"/>
              <a:t>4/25/2025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2D76F24F-8D61-96FA-1B7C-5DD109E55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D5579BF0-B672-29D8-F2D3-C29E56E5F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332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8CFBF0F-929B-8131-85A7-19B4AAB53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8D2A260C-DFE4-ED30-F93E-2A94DB8AA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967AFF58-49CD-9A81-6A57-9AACC73ED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D0226-84F8-43C8-A1C6-789424207C0E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E0D0FBB5-E932-7B28-89F4-D8EDE2741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0FA2A50-CD0B-B97D-D949-90C4C7F2E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882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9D3AFFF8-4A33-6C77-C642-918ECB54B1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5E280FFF-41C6-A991-B85F-1EBD8C9E0D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09CB56AE-609D-F8F4-14F1-9F04FBC9F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82A9E-F757-42E1-8EA0-BB712573A171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2E768C2-4260-4969-F3C8-BBF94EBD3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4D717D2-6873-4664-0C16-18761D506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96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DDC56C4A-7AB7-004F-CB14-2EB48C979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dirty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F612B55B-3AEC-7701-BC61-303C7A277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dirty="0"/>
              <a:t>คลิกเพื่อแก้ไขสไตล์ของข้อความต้นแบบ</a:t>
            </a:r>
          </a:p>
          <a:p>
            <a:pPr lvl="1"/>
            <a:r>
              <a:rPr lang="th-TH" dirty="0"/>
              <a:t>ระดับที่สอง</a:t>
            </a:r>
          </a:p>
          <a:p>
            <a:pPr lvl="2"/>
            <a:r>
              <a:rPr lang="th-TH" dirty="0"/>
              <a:t>ระดับที่สาม</a:t>
            </a:r>
          </a:p>
          <a:p>
            <a:pPr lvl="3"/>
            <a:r>
              <a:rPr lang="th-TH" dirty="0"/>
              <a:t>ระดับที่สี่</a:t>
            </a:r>
          </a:p>
          <a:p>
            <a:pPr lvl="4"/>
            <a:r>
              <a:rPr lang="th-TH" dirty="0"/>
              <a:t>ระดับที่ห้า</a:t>
            </a:r>
            <a:endParaRPr lang="en-US" dirty="0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E1819A7-16B8-149C-B307-CBAA390185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CF16A-2FA5-4256-B227-03204B09472C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A34B705E-22B3-B177-A0EA-A1DC24C18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6BF38B8-A3C6-5DAA-40DC-5FCE68433D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248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TH Sarabun New" panose="020B0500040200020003" pitchFamily="34" charset="-34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TH Sarabun New" panose="020B0500040200020003" pitchFamily="34" charset="-34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TH Sarabun New" panose="020B0500040200020003" pitchFamily="34" charset="-34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TH Sarabun New" panose="020B0500040200020003" pitchFamily="34" charset="-34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TH Sarabun New" panose="020B0500040200020003" pitchFamily="34" charset="-34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TH Sarabun New" panose="020B0500040200020003" pitchFamily="34" charset="-3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facebook.com/hashtag/%E0%B9%84%E0%B8%A1%E0%B9%88%E0%B8%AA%E0%B8%A7%E0%B8%A1%E0%B8%AB%E0%B8%A1%E0%B8%A7%E0%B8%81%E0%B8%99%E0%B8%B4%E0%B8%A3%E0%B8%A0%E0%B8%B1%E0%B8%A2%E0%B8%97%E0%B8%B1%E0%B9%89%E0%B8%87%E0%B8%9C%E0%B8%B9%E0%B9%89%E0%B8%82%E0%B8%B1%E0%B8%9A%E0%B8%82%E0%B8%B5%E0%B9%88%E0%B9%81%E0%B8%A5%E0%B8%B0%E0%B8%9C%E0%B8%B9%E0%B9%89%E0%B8%8B%E0%B9%89%E0%B8%AD%E0%B8%99?__eep__=6&amp;__cft__%5b0%5d=AZUHfTnOFctnwekNLTQnr1JHF3hGMXQ4FTh6ja-VAMOtNiW9kQ3ABXVOfgafSbEhte421RqqWhSlC7q3Gk4nYt6NiCXCXmLQ0r68BowXLbljg1YS65XRdKvn2hx7Z4OBgyJaZrmEytpjpMIVU_g7yAwXK7aa5znUkJrr5fbREQ3Y33HVvw_NzWvEISAkNr4w070&amp;__tn__=*NK-R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255413"/>
            <a:ext cx="4768216" cy="25614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96"/>
          <a:stretch/>
        </p:blipFill>
        <p:spPr>
          <a:xfrm>
            <a:off x="0" y="-1162"/>
            <a:ext cx="12197381" cy="989043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" y="1382413"/>
            <a:ext cx="1011678" cy="1001403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3161D60B-F359-4905-898C-E49E311F06A8}"/>
              </a:ext>
            </a:extLst>
          </p:cNvPr>
          <p:cNvSpPr/>
          <p:nvPr/>
        </p:nvSpPr>
        <p:spPr>
          <a:xfrm>
            <a:off x="0" y="4995368"/>
            <a:ext cx="12241839" cy="1214437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180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5D22DB36-151A-49CE-BCA5-3FA721FFE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239" y="5249368"/>
            <a:ext cx="11568112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th-TH" altLang="th-TH" sz="4000" b="1" dirty="0">
                <a:solidFill>
                  <a:schemeClr val="bg1"/>
                </a:solidFill>
                <a:latin typeface="IrisUPC" panose="020B0604020202020204" pitchFamily="34" charset="-34"/>
                <a:ea typeface="Angsana New" panose="02020603050405020304" pitchFamily="18" charset="-34"/>
              </a:rPr>
              <a:t>เดือน ธันวาคม 2567</a:t>
            </a:r>
          </a:p>
        </p:txBody>
      </p:sp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94CCD8AC-29ED-46CD-8F2B-A853046137AA}"/>
              </a:ext>
            </a:extLst>
          </p:cNvPr>
          <p:cNvSpPr txBox="1"/>
          <p:nvPr/>
        </p:nvSpPr>
        <p:spPr>
          <a:xfrm>
            <a:off x="4581208" y="1382413"/>
            <a:ext cx="7848600" cy="2862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th-TH" sz="6000" b="1" kern="0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ฝ่ายจราจร สน.บางซื่อ </a:t>
            </a:r>
          </a:p>
          <a:p>
            <a:pPr algn="ctr">
              <a:defRPr/>
            </a:pPr>
            <a:r>
              <a:rPr lang="th-TH" sz="6000" b="1" kern="0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ขอรายงาน</a:t>
            </a:r>
          </a:p>
          <a:p>
            <a:pPr algn="ctr">
              <a:defRPr/>
            </a:pPr>
            <a:r>
              <a:rPr lang="th-TH" sz="6000" b="1" kern="0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ผลการปฏิบัติ</a:t>
            </a: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AEE81DDB-0F64-420F-8E60-3E033836F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0" y="3021255"/>
            <a:ext cx="2761616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th-TH" altLang="th-TH" sz="3200" dirty="0">
              <a:solidFill>
                <a:schemeClr val="bg1"/>
              </a:solidFill>
              <a:latin typeface="IrisUPC" panose="020B0604020202020204" pitchFamily="34" charset="-34"/>
              <a:ea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26625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CDA25C8-80C2-45E4-939A-CCE89DD67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819275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/>
            <a:r>
              <a:rPr lang="th-TH" sz="28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5 ธ.ค.67 เวลา11.00น.</a:t>
            </a:r>
            <a:br>
              <a:rPr lang="th-TH" sz="28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</a:br>
            <a:r>
              <a:rPr lang="th-TH" sz="28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6616 พร้อมกำลังกวดขันวินัยจราจร</a:t>
            </a:r>
            <a:br>
              <a:rPr lang="th-TH" sz="28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</a:br>
            <a:r>
              <a:rPr lang="th-TH" sz="2800" b="1" i="0" u="none" strike="noStrike" dirty="0">
                <a:solidFill>
                  <a:srgbClr val="0064D1"/>
                </a:solidFill>
                <a:effectLst/>
                <a:latin typeface="inherit"/>
                <a:hlinkClick r:id="rId2"/>
              </a:rPr>
              <a:t>#ไม่สวมหมวกนิรภัยทั้งผู้ขับขี่และผู้ซ้อน</a:t>
            </a:r>
            <a:br>
              <a:rPr lang="th-TH" sz="28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</a:br>
            <a:r>
              <a:rPr lang="th-TH" sz="28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แยกสะพานควาย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70D3A2D-770D-4544-A750-B0173572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2</a:t>
            </a:fld>
            <a:endParaRPr lang="en-US"/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C50194E1-0A0A-4125-B33A-DC7CD6999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100" y="2368123"/>
            <a:ext cx="6439799" cy="435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822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ชื่อเรื่อง 1">
            <a:extLst>
              <a:ext uri="{FF2B5EF4-FFF2-40B4-BE49-F238E27FC236}">
                <a16:creationId xmlns:a16="http://schemas.microsoft.com/office/drawing/2014/main" id="{2A47E3AE-B15D-4A80-8950-49791C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819275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/>
            <a:r>
              <a:rPr lang="th-TH" sz="24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16 ธ.ค.67 เวลา 13.04 น.</a:t>
            </a:r>
            <a:br>
              <a:rPr lang="th-TH" sz="24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</a:br>
            <a:r>
              <a:rPr lang="th-TH" sz="24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#ทางข้ามม้าลาย</a:t>
            </a:r>
            <a:br>
              <a:rPr lang="th-TH" sz="24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</a:br>
            <a:r>
              <a:rPr lang="th-TH" sz="24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บางซื่อ 6647 สายตรวจจราจรและชุดเคลื่อนที่เร็วชุดที่ 2 ประจำจุดถนนสุทธิสารวินิจฉัยซอยอินทามะ25 ป้องกันเหตุและอำนวยความสะดวก ด้านการจราจร พร้อมประชาสัมพันธ์ ประชาชนและนักท่องเที่ยว ให้ใช้บริการทางม้าลาย เป็นหลัก ในการข้ามถนน เพื่อลดอุบัติเหตุ ในทางครับ</a:t>
            </a:r>
          </a:p>
        </p:txBody>
      </p:sp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DCB28A22-063E-4F1C-A1E8-CDA7C8EF0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258" y="2260600"/>
            <a:ext cx="6325483" cy="430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299721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13148</TotalTime>
  <Words>111</Words>
  <Application>Microsoft Office PowerPoint</Application>
  <PresentationFormat>แบบจอกว้าง</PresentationFormat>
  <Paragraphs>7</Paragraphs>
  <Slides>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inherit</vt:lpstr>
      <vt:lpstr>IrisUPC</vt:lpstr>
      <vt:lpstr>Segoe UI Historic</vt:lpstr>
      <vt:lpstr>TH SarabunIT๙</vt:lpstr>
      <vt:lpstr>ธีมของ Office</vt:lpstr>
      <vt:lpstr>งานนำเสนอ PowerPoint</vt:lpstr>
      <vt:lpstr>5 ธ.ค.67 เวลา11.00น. 6616 พร้อมกำลังกวดขันวินัยจราจร #ไม่สวมหมวกนิรภัยทั้งผู้ขับขี่และผู้ซ้อน แยกสะพานควาย</vt:lpstr>
      <vt:lpstr>16 ธ.ค.67 เวลา 13.04 น. #ทางข้ามม้าลาย บางซื่อ 6647 สายตรวจจราจรและชุดเคลื่อนที่เร็วชุดที่ 2 ประจำจุดถนนสุทธิสารวินิจฉัยซอยอินทามะ25 ป้องกันเหตุและอำนวยความสะดวก ด้านการจราจร พร้อมประชาสัมพันธ์ ประชาชนและนักท่องเที่ยว ให้ใช้บริการทางม้าลาย เป็นหลัก ในการข้ามถนน เพื่อลดอุบัติเหตุ ในทางครับ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Til3FY Utaiwong</dc:creator>
  <cp:lastModifiedBy>PHICHITCHAI PHOOM</cp:lastModifiedBy>
  <cp:revision>621</cp:revision>
  <cp:lastPrinted>2024-12-04T16:12:45Z</cp:lastPrinted>
  <dcterms:created xsi:type="dcterms:W3CDTF">2024-11-21T04:04:22Z</dcterms:created>
  <dcterms:modified xsi:type="dcterms:W3CDTF">2025-04-25T12:33:43Z</dcterms:modified>
</cp:coreProperties>
</file>