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4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7728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4685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48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5867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674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478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5650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9535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93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767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096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BCE47-7615-4ED5-AF0D-2F9AD960CFFF}" type="datetimeFigureOut">
              <a:rPr lang="th-TH" smtClean="0"/>
              <a:t>29/04/68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A0184-B5DA-4658-AEB3-6E3373E478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492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E8C55D-E0DA-6EC9-80EC-12B7CBB2B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579" y="4407820"/>
            <a:ext cx="2327833" cy="2327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0897F4-FF7C-174C-6806-4E0F43294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67" b="99467" l="0" r="100000">
                        <a14:foregroundMark x1="36750" y1="10933" x2="36750" y2="10933"/>
                        <a14:foregroundMark x1="36750" y1="10933" x2="36750" y2="12800"/>
                        <a14:foregroundMark x1="30250" y1="62667" x2="30250" y2="62667"/>
                        <a14:foregroundMark x1="34250" y1="64267" x2="34250" y2="64267"/>
                        <a14:foregroundMark x1="43000" y1="62933" x2="43000" y2="62933"/>
                        <a14:foregroundMark x1="51750" y1="61067" x2="51750" y2="61067"/>
                        <a14:foregroundMark x1="56000" y1="64533" x2="56000" y2="64533"/>
                        <a14:foregroundMark x1="61000" y1="61067" x2="61000" y2="61067"/>
                        <a14:foregroundMark x1="62250" y1="58400" x2="62250" y2="58400"/>
                        <a14:foregroundMark x1="66000" y1="63467" x2="66000" y2="63467"/>
                        <a14:foregroundMark x1="17250" y1="46933" x2="17250" y2="46933"/>
                        <a14:foregroundMark x1="13250" y1="33867" x2="13250" y2="33867"/>
                        <a14:foregroundMark x1="14250" y1="15467" x2="14250" y2="15467"/>
                        <a14:foregroundMark x1="22750" y1="5600" x2="22750" y2="5600"/>
                        <a14:foregroundMark x1="64250" y1="73600" x2="64250" y2="73600"/>
                        <a14:foregroundMark x1="34250" y1="73867" x2="34250" y2="73867"/>
                        <a14:foregroundMark x1="36250" y1="76533" x2="36250" y2="76533"/>
                        <a14:foregroundMark x1="81500" y1="40800" x2="81500" y2="40800"/>
                        <a14:foregroundMark x1="53250" y1="13333" x2="53250" y2="13333"/>
                        <a14:foregroundMark x1="40500" y1="13867" x2="40500" y2="13867"/>
                        <a14:foregroundMark x1="62750" y1="10667" x2="62750" y2="1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4407821"/>
            <a:ext cx="2483022" cy="23278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395920-AE24-E946-C1FE-C3677C6D02D8}"/>
              </a:ext>
            </a:extLst>
          </p:cNvPr>
          <p:cNvSpPr/>
          <p:nvPr/>
        </p:nvSpPr>
        <p:spPr>
          <a:xfrm>
            <a:off x="0" y="0"/>
            <a:ext cx="6858000" cy="12065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2FB3FD-AA54-2E17-F92F-324E783E0F85}"/>
              </a:ext>
            </a:extLst>
          </p:cNvPr>
          <p:cNvSpPr/>
          <p:nvPr/>
        </p:nvSpPr>
        <p:spPr>
          <a:xfrm>
            <a:off x="0" y="9372600"/>
            <a:ext cx="68580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B7C50-A0F8-5784-8D9F-0A6591FDB708}"/>
              </a:ext>
            </a:extLst>
          </p:cNvPr>
          <p:cNvSpPr txBox="1"/>
          <p:nvPr/>
        </p:nvSpPr>
        <p:spPr>
          <a:xfrm>
            <a:off x="-260350" y="1719788"/>
            <a:ext cx="73787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ผลการดำเนินงานของคณะกรรมการตรวจสอบและติดตามการบริหารงานตำรวจ (กต.</a:t>
            </a:r>
            <a:r>
              <a:rPr lang="th-TH" sz="44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ตร</a:t>
            </a:r>
            <a:r>
              <a:rPr lang="th-TH" sz="4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) </a:t>
            </a:r>
          </a:p>
          <a:p>
            <a:pPr algn="ctr"/>
            <a:r>
              <a:rPr lang="th-TH" sz="4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ปีงบประมาณ 2568</a:t>
            </a:r>
          </a:p>
        </p:txBody>
      </p:sp>
    </p:spTree>
    <p:extLst>
      <p:ext uri="{BB962C8B-B14F-4D97-AF65-F5344CB8AC3E}">
        <p14:creationId xmlns:p14="http://schemas.microsoft.com/office/powerpoint/2010/main" val="338429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A7810C1-58C9-9ADA-A911-C9A49F2CC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488" y="5849524"/>
            <a:ext cx="3970210" cy="2234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F1DE4C-7C8F-4495-ECDF-C6317798C509}"/>
              </a:ext>
            </a:extLst>
          </p:cNvPr>
          <p:cNvSpPr/>
          <p:nvPr/>
        </p:nvSpPr>
        <p:spPr>
          <a:xfrm>
            <a:off x="0" y="0"/>
            <a:ext cx="6858000" cy="12065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3FE7CD-54CC-CD39-4B7F-DBEA4A9301CD}"/>
              </a:ext>
            </a:extLst>
          </p:cNvPr>
          <p:cNvSpPr/>
          <p:nvPr/>
        </p:nvSpPr>
        <p:spPr>
          <a:xfrm>
            <a:off x="0" y="9372600"/>
            <a:ext cx="68580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5164E2C-0F4A-ED8E-992D-89EBDA6F4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34" y="7042662"/>
            <a:ext cx="2723345" cy="2042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B83ADA-1BE5-E5EE-3A0D-42BAB0FEF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17" y="3317350"/>
            <a:ext cx="3873325" cy="2905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1157164-C8DA-2C77-BE80-9CB53B02D432}"/>
              </a:ext>
            </a:extLst>
          </p:cNvPr>
          <p:cNvSpPr/>
          <p:nvPr/>
        </p:nvSpPr>
        <p:spPr>
          <a:xfrm>
            <a:off x="0" y="1456710"/>
            <a:ext cx="6858000" cy="1888574"/>
          </a:xfrm>
          <a:prstGeom prst="rect">
            <a:avLst/>
          </a:prstGeom>
          <a:solidFill>
            <a:schemeClr val="accent2">
              <a:lumMod val="40000"/>
              <a:lumOff val="6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buNone/>
            </a:pPr>
            <a: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เรียนผู้บังคับบัญชา สน.บางซื่อวันที่ 8 ต.ค. 2567 เวลา 15.30-16.00 น.</a:t>
            </a:r>
            <a:b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ภายใต้การอำนวยการของ พ.ต.อ.ภูวดล อุ่นโพธิ ผกก.สน.บางซื่อ พ.ต.ท.วรภัทร สุขไทยรอง ผกก.ป. สน.บางซื่อ</a:t>
            </a:r>
            <a:b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มอบหมายให้ พ.ต.ท.ณรงค์ คงดี สวป.(ชส.) สน.บางซื่อ</a:t>
            </a:r>
            <a:r>
              <a:rPr lang="th-TH" dirty="0">
                <a:solidFill>
                  <a:sysClr val="windowText" lastClr="000000"/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พร้อมด้วยเจ้าหน้าที่ตำรวจชุมชนสัมพันธ์ สน.บางซื่อ</a:t>
            </a:r>
            <a:b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ด.ต.ไกรศร พลตาล</a:t>
            </a:r>
            <a:r>
              <a:rPr lang="th-TH" dirty="0">
                <a:solidFill>
                  <a:sysClr val="windowText" lastClr="000000"/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ประธานชุมชนแฟลต สน.บางซื่อร่วมกับสำนักงานเขตพญาไท คณะกรรมการ กต.ตร. </a:t>
            </a:r>
            <a:b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คุณสิริกร โชคชูวัฒน์ ตรวจเยี่ยมชุมชนและตรวจสอบความเรียบร้อย</a:t>
            </a:r>
            <a:r>
              <a:rPr lang="th-TH" dirty="0">
                <a:solidFill>
                  <a:sysClr val="windowText" lastClr="000000"/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th-TH" dirty="0">
                <a:solidFill>
                  <a:sysClr val="windowText" lastClr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ของการติดตั้งกล้องวงจรปิด ตามโครงการชุมชนเข้มแข็ง ณ ชุมชนแฟลตตำรวจ สน.บางซื่อ แขวงพญาไท เขตพญาไท กรุงเทพฯ</a:t>
            </a:r>
            <a:endParaRPr lang="en-US" dirty="0">
              <a:solidFill>
                <a:sysClr val="windowText" lastClr="000000"/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741FFC-58BB-658B-CA55-77864E261014}"/>
              </a:ext>
            </a:extLst>
          </p:cNvPr>
          <p:cNvSpPr txBox="1"/>
          <p:nvPr/>
        </p:nvSpPr>
        <p:spPr>
          <a:xfrm>
            <a:off x="812800" y="215882"/>
            <a:ext cx="523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ผลการดำเนินงานของคณะกรรมการตรวจสอบและติดตามการบริหารงานตำรวจ (กต.</a:t>
            </a:r>
            <a:r>
              <a:rPr lang="th-TH" sz="2400" b="1" dirty="0" err="1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ตร</a:t>
            </a:r>
            <a:r>
              <a:rPr lang="th-TH" sz="2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  เดือน ตุลาคม 2567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58FFB07-F676-CE2B-1FC8-9731BAA1A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67" b="99467" l="0" r="100000">
                        <a14:foregroundMark x1="36750" y1="10933" x2="36750" y2="10933"/>
                        <a14:foregroundMark x1="36750" y1="10933" x2="36750" y2="12800"/>
                        <a14:foregroundMark x1="30250" y1="62667" x2="30250" y2="62667"/>
                        <a14:foregroundMark x1="34250" y1="64267" x2="34250" y2="64267"/>
                        <a14:foregroundMark x1="43000" y1="62933" x2="43000" y2="62933"/>
                        <a14:foregroundMark x1="51750" y1="61067" x2="51750" y2="61067"/>
                        <a14:foregroundMark x1="56000" y1="64533" x2="56000" y2="64533"/>
                        <a14:foregroundMark x1="61000" y1="61067" x2="61000" y2="61067"/>
                        <a14:foregroundMark x1="62250" y1="58400" x2="62250" y2="58400"/>
                        <a14:foregroundMark x1="66000" y1="63467" x2="66000" y2="63467"/>
                        <a14:foregroundMark x1="17250" y1="46933" x2="17250" y2="46933"/>
                        <a14:foregroundMark x1="13250" y1="33867" x2="13250" y2="33867"/>
                        <a14:foregroundMark x1="14250" y1="15467" x2="14250" y2="15467"/>
                        <a14:foregroundMark x1="22750" y1="5600" x2="22750" y2="5600"/>
                        <a14:foregroundMark x1="64250" y1="73600" x2="64250" y2="73600"/>
                        <a14:foregroundMark x1="34250" y1="73867" x2="34250" y2="73867"/>
                        <a14:foregroundMark x1="36250" y1="76533" x2="36250" y2="76533"/>
                        <a14:foregroundMark x1="81500" y1="40800" x2="81500" y2="40800"/>
                        <a14:foregroundMark x1="53250" y1="13333" x2="53250" y2="13333"/>
                        <a14:foregroundMark x1="40500" y1="13867" x2="40500" y2="13867"/>
                        <a14:foregroundMark x1="62750" y1="10667" x2="62750" y2="1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450" y="8682922"/>
            <a:ext cx="1333500" cy="12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866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41</TotalTime>
  <Words>147</Words>
  <Application>Microsoft Office PowerPoint</Application>
  <PresentationFormat>กระดาษ A4 (210x297 มม.)</PresentationFormat>
  <Paragraphs>4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TH SarabunIT๙</vt:lpstr>
      <vt:lpstr>Office Theme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สิชล สนธิสุวรรณ</dc:creator>
  <cp:lastModifiedBy>PHICHITCHAI PHOOM</cp:lastModifiedBy>
  <cp:revision>3</cp:revision>
  <dcterms:created xsi:type="dcterms:W3CDTF">2025-03-12T06:53:07Z</dcterms:created>
  <dcterms:modified xsi:type="dcterms:W3CDTF">2025-04-29T11:29:59Z</dcterms:modified>
</cp:coreProperties>
</file>