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80" d="100"/>
          <a:sy n="80" d="100"/>
        </p:scale>
        <p:origin x="14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7728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4685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48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5867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674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478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5650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9535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93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767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096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4926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E8C55D-E0DA-6EC9-80EC-12B7CBB2B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579" y="4407820"/>
            <a:ext cx="2327833" cy="23278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0897F4-FF7C-174C-6806-4E0F43294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67" b="99467" l="0" r="100000">
                        <a14:foregroundMark x1="36750" y1="10933" x2="36750" y2="10933"/>
                        <a14:foregroundMark x1="36750" y1="10933" x2="36750" y2="12800"/>
                        <a14:foregroundMark x1="30250" y1="62667" x2="30250" y2="62667"/>
                        <a14:foregroundMark x1="34250" y1="64267" x2="34250" y2="64267"/>
                        <a14:foregroundMark x1="43000" y1="62933" x2="43000" y2="62933"/>
                        <a14:foregroundMark x1="51750" y1="61067" x2="51750" y2="61067"/>
                        <a14:foregroundMark x1="56000" y1="64533" x2="56000" y2="64533"/>
                        <a14:foregroundMark x1="61000" y1="61067" x2="61000" y2="61067"/>
                        <a14:foregroundMark x1="62250" y1="58400" x2="62250" y2="58400"/>
                        <a14:foregroundMark x1="66000" y1="63467" x2="66000" y2="63467"/>
                        <a14:foregroundMark x1="17250" y1="46933" x2="17250" y2="46933"/>
                        <a14:foregroundMark x1="13250" y1="33867" x2="13250" y2="33867"/>
                        <a14:foregroundMark x1="14250" y1="15467" x2="14250" y2="15467"/>
                        <a14:foregroundMark x1="22750" y1="5600" x2="22750" y2="5600"/>
                        <a14:foregroundMark x1="64250" y1="73600" x2="64250" y2="73600"/>
                        <a14:foregroundMark x1="34250" y1="73867" x2="34250" y2="73867"/>
                        <a14:foregroundMark x1="36250" y1="76533" x2="36250" y2="76533"/>
                        <a14:foregroundMark x1="81500" y1="40800" x2="81500" y2="40800"/>
                        <a14:foregroundMark x1="53250" y1="13333" x2="53250" y2="13333"/>
                        <a14:foregroundMark x1="40500" y1="13867" x2="40500" y2="13867"/>
                        <a14:foregroundMark x1="62750" y1="10667" x2="62750" y2="10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4407821"/>
            <a:ext cx="2483022" cy="23278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395920-AE24-E946-C1FE-C3677C6D02D8}"/>
              </a:ext>
            </a:extLst>
          </p:cNvPr>
          <p:cNvSpPr/>
          <p:nvPr/>
        </p:nvSpPr>
        <p:spPr>
          <a:xfrm>
            <a:off x="0" y="0"/>
            <a:ext cx="6858000" cy="12065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2FB3FD-AA54-2E17-F92F-324E783E0F85}"/>
              </a:ext>
            </a:extLst>
          </p:cNvPr>
          <p:cNvSpPr/>
          <p:nvPr/>
        </p:nvSpPr>
        <p:spPr>
          <a:xfrm>
            <a:off x="0" y="9372600"/>
            <a:ext cx="68580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BB7C50-A0F8-5784-8D9F-0A6591FDB708}"/>
              </a:ext>
            </a:extLst>
          </p:cNvPr>
          <p:cNvSpPr txBox="1"/>
          <p:nvPr/>
        </p:nvSpPr>
        <p:spPr>
          <a:xfrm>
            <a:off x="-260350" y="1719788"/>
            <a:ext cx="73787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ผลการดำเนินงานของคณะกรรมการตรวจสอบและติดตามการบริหารงานตำรวจ (กต.</a:t>
            </a:r>
            <a:r>
              <a:rPr lang="th-TH" sz="4400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ตร</a:t>
            </a:r>
            <a:r>
              <a:rPr lang="th-TH" sz="4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) </a:t>
            </a:r>
          </a:p>
          <a:p>
            <a:pPr algn="ctr"/>
            <a:r>
              <a:rPr lang="th-TH" sz="4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ปีงบประมาณ 2568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4EBE6E-0BE3-4D27-591F-5C2FA2E668D7}"/>
              </a:ext>
            </a:extLst>
          </p:cNvPr>
          <p:cNvSpPr txBox="1"/>
          <p:nvPr/>
        </p:nvSpPr>
        <p:spPr>
          <a:xfrm>
            <a:off x="1581150" y="280084"/>
            <a:ext cx="3695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เดือน มีนาคม 2568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3384298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2BB163-271A-42D0-314D-6752B72E6E63}"/>
              </a:ext>
            </a:extLst>
          </p:cNvPr>
          <p:cNvSpPr/>
          <p:nvPr/>
        </p:nvSpPr>
        <p:spPr>
          <a:xfrm>
            <a:off x="0" y="0"/>
            <a:ext cx="6858000" cy="12065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2D9957-B81B-95F2-2C56-C380818B282F}"/>
              </a:ext>
            </a:extLst>
          </p:cNvPr>
          <p:cNvSpPr/>
          <p:nvPr/>
        </p:nvSpPr>
        <p:spPr>
          <a:xfrm>
            <a:off x="0" y="9372600"/>
            <a:ext cx="68580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E71BB5-5328-D06C-414C-DED2E74CC481}"/>
              </a:ext>
            </a:extLst>
          </p:cNvPr>
          <p:cNvSpPr txBox="1"/>
          <p:nvPr/>
        </p:nvSpPr>
        <p:spPr>
          <a:xfrm>
            <a:off x="812800" y="215882"/>
            <a:ext cx="523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ผลการดำเนินงานของคณะกรรมการตรวจสอบและติดตามการบริหารงานตำรวจ (กต.</a:t>
            </a:r>
            <a:r>
              <a:rPr lang="th-TH" sz="2400" b="1" dirty="0" err="1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ตร</a:t>
            </a:r>
            <a:r>
              <a:rPr lang="th-TH" sz="24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)  เดือน มีนาคม 2568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754C5F-AB90-EBE3-3D47-C8FEACA9F591}"/>
              </a:ext>
            </a:extLst>
          </p:cNvPr>
          <p:cNvSpPr/>
          <p:nvPr/>
        </p:nvSpPr>
        <p:spPr>
          <a:xfrm>
            <a:off x="0" y="1436092"/>
            <a:ext cx="6858000" cy="2287610"/>
          </a:xfrm>
          <a:prstGeom prst="rect">
            <a:avLst/>
          </a:prstGeom>
          <a:solidFill>
            <a:schemeClr val="accent2">
              <a:lumMod val="40000"/>
              <a:lumOff val="6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buNone/>
            </a:pPr>
            <a:b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</a:br>
            <a:endParaRPr lang="en-US" dirty="0">
              <a:solidFill>
                <a:sysClr val="windowText" lastClr="000000"/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3537C1CA-C7B5-38DD-75D2-DAF7A5793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77" y="1789753"/>
            <a:ext cx="6638523" cy="166199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วันนี้(25 มี.ค.68) เวลา17.00 น พ.ต.อ.สนอง แสง ผกก สน.บางซื่อ พ.ต.ท.วรภัทร สุขไทย รอง ผกก ป.สน.บางซื่อ</a:t>
            </a:r>
          </a:p>
          <a:p>
            <a:pPr marL="0" marR="0" lvl="0" indent="0" algn="thaiDist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พ.ต.ท.ธีรยุทธ มีเจริญ รอง ผกก จร.สน.บางซื่อ พ.ต.ท.พศิน ทิพย์ขำ สว.จร.สน.บางซื่อ พ.ต.ต.นิพนธ์ สิงห์ทอง </a:t>
            </a:r>
            <a:b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สว.สส.สน.บางซื่อ รรท.รอง ผกก สส.สน.บางซื่อ พ.ต.ท.ณรงค์ คงดี สวป.(ชส) สน.บางซื่อ พ.ต.ท.สัญญา พิมพ์พา   สว.อก.สน.บางซื่อ พร้อมด้วย คุณ ธนากร วิเศษสินธพ ประธาน กต.ตร.สน.บางซื่อ และคณะ กต.ตร.สน.บางซื่อ,</a:t>
            </a:r>
            <a:b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ที่ปรึกษา กต.ตร.สน.สน.บางซื่อ เข้าร่วมประชุม คณะกรรมการตรวจสอบและติดตามการบริหารงาน ตำรวจ (กต.ตร.) สน.บางซื่อ ประจำเดือน มีนาคม 2568</a:t>
            </a:r>
            <a:r>
              <a:rPr lang="th-TH" altLang="th-TH" sz="1800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ณ ห้องประชุม ชั้น2 สน.บางซื่อ</a:t>
            </a:r>
          </a:p>
        </p:txBody>
      </p:sp>
      <p:pic>
        <p:nvPicPr>
          <p:cNvPr id="1056" name="Picture 32" descr="▫️">
            <a:extLst>
              <a:ext uri="{FF2B5EF4-FFF2-40B4-BE49-F238E27FC236}">
                <a16:creationId xmlns:a16="http://schemas.microsoft.com/office/drawing/2014/main" id="{DBEF0F9F-DA17-19C0-17D7-9C44ED031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-922338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DFC6AD9-87DE-FC50-EFEA-D5BCED1F8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035" y="6041046"/>
            <a:ext cx="4441069" cy="33315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4D12E76-8D22-92B2-DD7A-F46CE7FBC1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59" y="3590246"/>
            <a:ext cx="4330489" cy="32464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25E799-F26E-6194-2553-8C4112EEB9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67" b="99467" l="0" r="100000">
                        <a14:foregroundMark x1="36750" y1="10933" x2="36750" y2="10933"/>
                        <a14:foregroundMark x1="36750" y1="10933" x2="36750" y2="12800"/>
                        <a14:foregroundMark x1="30250" y1="62667" x2="30250" y2="62667"/>
                        <a14:foregroundMark x1="34250" y1="64267" x2="34250" y2="64267"/>
                        <a14:foregroundMark x1="43000" y1="62933" x2="43000" y2="62933"/>
                        <a14:foregroundMark x1="51750" y1="61067" x2="51750" y2="61067"/>
                        <a14:foregroundMark x1="56000" y1="64533" x2="56000" y2="64533"/>
                        <a14:foregroundMark x1="61000" y1="61067" x2="61000" y2="61067"/>
                        <a14:foregroundMark x1="62250" y1="58400" x2="62250" y2="58400"/>
                        <a14:foregroundMark x1="66000" y1="63467" x2="66000" y2="63467"/>
                        <a14:foregroundMark x1="17250" y1="46933" x2="17250" y2="46933"/>
                        <a14:foregroundMark x1="13250" y1="33867" x2="13250" y2="33867"/>
                        <a14:foregroundMark x1="14250" y1="15467" x2="14250" y2="15467"/>
                        <a14:foregroundMark x1="22750" y1="5600" x2="22750" y2="5600"/>
                        <a14:foregroundMark x1="64250" y1="73600" x2="64250" y2="73600"/>
                        <a14:foregroundMark x1="34250" y1="73867" x2="34250" y2="73867"/>
                        <a14:foregroundMark x1="36250" y1="76533" x2="36250" y2="76533"/>
                        <a14:foregroundMark x1="81500" y1="40800" x2="81500" y2="40800"/>
                        <a14:foregroundMark x1="53250" y1="13333" x2="53250" y2="13333"/>
                        <a14:foregroundMark x1="40500" y1="13867" x2="40500" y2="13867"/>
                        <a14:foregroundMark x1="62750" y1="10667" x2="62750" y2="10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450" y="8682922"/>
            <a:ext cx="1333500" cy="12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65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985</TotalTime>
  <Words>172</Words>
  <Application>Microsoft Office PowerPoint</Application>
  <PresentationFormat>กระดาษ A4 (210x297 มม.)</PresentationFormat>
  <Paragraphs>7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TH SarabunIT๙</vt:lpstr>
      <vt:lpstr>TH SarabunPSK</vt:lpstr>
      <vt:lpstr>Office Theme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สิชล สนธิสุวรรณ</dc:creator>
  <cp:lastModifiedBy>PHICHITCHAI PHOOM</cp:lastModifiedBy>
  <cp:revision>9</cp:revision>
  <dcterms:created xsi:type="dcterms:W3CDTF">2025-03-12T06:53:07Z</dcterms:created>
  <dcterms:modified xsi:type="dcterms:W3CDTF">2025-04-29T11:37:46Z</dcterms:modified>
</cp:coreProperties>
</file>